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8" r:id="rId2"/>
    <p:sldId id="269" r:id="rId3"/>
    <p:sldId id="270" r:id="rId4"/>
    <p:sldId id="274" r:id="rId5"/>
    <p:sldId id="271" r:id="rId6"/>
    <p:sldId id="276" r:id="rId7"/>
    <p:sldId id="272" r:id="rId8"/>
    <p:sldId id="275"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4" d="100"/>
          <a:sy n="54" d="100"/>
        </p:scale>
        <p:origin x="70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499DF2-7C6F-40F0-816A-B371D500ADBE}" type="datetimeFigureOut">
              <a:rPr lang="zh-CN" altLang="en-US" smtClean="0"/>
              <a:t>2023/10/5</a:t>
            </a:fld>
            <a:endParaRPr lang="zh-CN" alt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9E2CF1-5D64-4725-8C95-D783E4D07F14}" type="slidenum">
              <a:rPr lang="zh-CN" altLang="en-US" smtClean="0"/>
              <a:t>‹#›</a:t>
            </a:fld>
            <a:endParaRPr lang="zh-CN" altLang="en-US"/>
          </a:p>
        </p:txBody>
      </p:sp>
    </p:spTree>
    <p:extLst>
      <p:ext uri="{BB962C8B-B14F-4D97-AF65-F5344CB8AC3E}">
        <p14:creationId xmlns:p14="http://schemas.microsoft.com/office/powerpoint/2010/main" val="3997359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dirty="0"/>
          </a:p>
        </p:txBody>
      </p:sp>
      <p:sp>
        <p:nvSpPr>
          <p:cNvPr id="4" name="Slide Number Placeholder 3"/>
          <p:cNvSpPr>
            <a:spLocks noGrp="1"/>
          </p:cNvSpPr>
          <p:nvPr>
            <p:ph type="sldNum" sz="quarter" idx="5"/>
          </p:nvPr>
        </p:nvSpPr>
        <p:spPr/>
        <p:txBody>
          <a:bodyPr/>
          <a:lstStyle/>
          <a:p>
            <a:fld id="{069E2CF1-5D64-4725-8C95-D783E4D07F14}" type="slidenum">
              <a:rPr lang="zh-CN" altLang="en-US" smtClean="0"/>
              <a:t>1</a:t>
            </a:fld>
            <a:endParaRPr lang="zh-CN" altLang="en-US"/>
          </a:p>
        </p:txBody>
      </p:sp>
    </p:spTree>
    <p:extLst>
      <p:ext uri="{BB962C8B-B14F-4D97-AF65-F5344CB8AC3E}">
        <p14:creationId xmlns:p14="http://schemas.microsoft.com/office/powerpoint/2010/main" val="541254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dirty="0"/>
          </a:p>
        </p:txBody>
      </p:sp>
      <p:sp>
        <p:nvSpPr>
          <p:cNvPr id="4" name="Slide Number Placeholder 3"/>
          <p:cNvSpPr>
            <a:spLocks noGrp="1"/>
          </p:cNvSpPr>
          <p:nvPr>
            <p:ph type="sldNum" sz="quarter" idx="5"/>
          </p:nvPr>
        </p:nvSpPr>
        <p:spPr/>
        <p:txBody>
          <a:bodyPr/>
          <a:lstStyle/>
          <a:p>
            <a:fld id="{069E2CF1-5D64-4725-8C95-D783E4D07F14}" type="slidenum">
              <a:rPr lang="zh-CN" altLang="en-US" smtClean="0"/>
              <a:t>2</a:t>
            </a:fld>
            <a:endParaRPr lang="zh-CN" altLang="en-US"/>
          </a:p>
        </p:txBody>
      </p:sp>
    </p:spTree>
    <p:extLst>
      <p:ext uri="{BB962C8B-B14F-4D97-AF65-F5344CB8AC3E}">
        <p14:creationId xmlns:p14="http://schemas.microsoft.com/office/powerpoint/2010/main" val="2277680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dirty="0"/>
          </a:p>
        </p:txBody>
      </p:sp>
      <p:sp>
        <p:nvSpPr>
          <p:cNvPr id="4" name="Slide Number Placeholder 3"/>
          <p:cNvSpPr>
            <a:spLocks noGrp="1"/>
          </p:cNvSpPr>
          <p:nvPr>
            <p:ph type="sldNum" sz="quarter" idx="5"/>
          </p:nvPr>
        </p:nvSpPr>
        <p:spPr/>
        <p:txBody>
          <a:bodyPr/>
          <a:lstStyle/>
          <a:p>
            <a:fld id="{069E2CF1-5D64-4725-8C95-D783E4D07F14}" type="slidenum">
              <a:rPr lang="zh-CN" altLang="en-US" smtClean="0"/>
              <a:t>3</a:t>
            </a:fld>
            <a:endParaRPr lang="zh-CN" altLang="en-US"/>
          </a:p>
        </p:txBody>
      </p:sp>
    </p:spTree>
    <p:extLst>
      <p:ext uri="{BB962C8B-B14F-4D97-AF65-F5344CB8AC3E}">
        <p14:creationId xmlns:p14="http://schemas.microsoft.com/office/powerpoint/2010/main" val="2371602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dirty="0"/>
          </a:p>
        </p:txBody>
      </p:sp>
      <p:sp>
        <p:nvSpPr>
          <p:cNvPr id="4" name="Slide Number Placeholder 3"/>
          <p:cNvSpPr>
            <a:spLocks noGrp="1"/>
          </p:cNvSpPr>
          <p:nvPr>
            <p:ph type="sldNum" sz="quarter" idx="5"/>
          </p:nvPr>
        </p:nvSpPr>
        <p:spPr/>
        <p:txBody>
          <a:bodyPr/>
          <a:lstStyle/>
          <a:p>
            <a:fld id="{069E2CF1-5D64-4725-8C95-D783E4D07F14}" type="slidenum">
              <a:rPr lang="zh-CN" altLang="en-US" smtClean="0"/>
              <a:t>4</a:t>
            </a:fld>
            <a:endParaRPr lang="zh-CN" altLang="en-US"/>
          </a:p>
        </p:txBody>
      </p:sp>
    </p:spTree>
    <p:extLst>
      <p:ext uri="{BB962C8B-B14F-4D97-AF65-F5344CB8AC3E}">
        <p14:creationId xmlns:p14="http://schemas.microsoft.com/office/powerpoint/2010/main" val="2861891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dirty="0"/>
          </a:p>
        </p:txBody>
      </p:sp>
      <p:sp>
        <p:nvSpPr>
          <p:cNvPr id="4" name="Slide Number Placeholder 3"/>
          <p:cNvSpPr>
            <a:spLocks noGrp="1"/>
          </p:cNvSpPr>
          <p:nvPr>
            <p:ph type="sldNum" sz="quarter" idx="5"/>
          </p:nvPr>
        </p:nvSpPr>
        <p:spPr/>
        <p:txBody>
          <a:bodyPr/>
          <a:lstStyle/>
          <a:p>
            <a:fld id="{069E2CF1-5D64-4725-8C95-D783E4D07F14}" type="slidenum">
              <a:rPr lang="zh-CN" altLang="en-US" smtClean="0"/>
              <a:t>5</a:t>
            </a:fld>
            <a:endParaRPr lang="zh-CN" altLang="en-US"/>
          </a:p>
        </p:txBody>
      </p:sp>
    </p:spTree>
    <p:extLst>
      <p:ext uri="{BB962C8B-B14F-4D97-AF65-F5344CB8AC3E}">
        <p14:creationId xmlns:p14="http://schemas.microsoft.com/office/powerpoint/2010/main" val="18551465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dirty="0"/>
          </a:p>
        </p:txBody>
      </p:sp>
      <p:sp>
        <p:nvSpPr>
          <p:cNvPr id="4" name="Slide Number Placeholder 3"/>
          <p:cNvSpPr>
            <a:spLocks noGrp="1"/>
          </p:cNvSpPr>
          <p:nvPr>
            <p:ph type="sldNum" sz="quarter" idx="5"/>
          </p:nvPr>
        </p:nvSpPr>
        <p:spPr/>
        <p:txBody>
          <a:bodyPr/>
          <a:lstStyle/>
          <a:p>
            <a:fld id="{069E2CF1-5D64-4725-8C95-D783E4D07F14}" type="slidenum">
              <a:rPr lang="zh-CN" altLang="en-US" smtClean="0"/>
              <a:t>6</a:t>
            </a:fld>
            <a:endParaRPr lang="zh-CN" altLang="en-US"/>
          </a:p>
        </p:txBody>
      </p:sp>
    </p:spTree>
    <p:extLst>
      <p:ext uri="{BB962C8B-B14F-4D97-AF65-F5344CB8AC3E}">
        <p14:creationId xmlns:p14="http://schemas.microsoft.com/office/powerpoint/2010/main" val="41256961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dirty="0"/>
          </a:p>
        </p:txBody>
      </p:sp>
      <p:sp>
        <p:nvSpPr>
          <p:cNvPr id="4" name="Slide Number Placeholder 3"/>
          <p:cNvSpPr>
            <a:spLocks noGrp="1"/>
          </p:cNvSpPr>
          <p:nvPr>
            <p:ph type="sldNum" sz="quarter" idx="5"/>
          </p:nvPr>
        </p:nvSpPr>
        <p:spPr/>
        <p:txBody>
          <a:bodyPr/>
          <a:lstStyle/>
          <a:p>
            <a:fld id="{069E2CF1-5D64-4725-8C95-D783E4D07F14}" type="slidenum">
              <a:rPr lang="zh-CN" altLang="en-US" smtClean="0"/>
              <a:t>7</a:t>
            </a:fld>
            <a:endParaRPr lang="zh-CN" altLang="en-US"/>
          </a:p>
        </p:txBody>
      </p:sp>
    </p:spTree>
    <p:extLst>
      <p:ext uri="{BB962C8B-B14F-4D97-AF65-F5344CB8AC3E}">
        <p14:creationId xmlns:p14="http://schemas.microsoft.com/office/powerpoint/2010/main" val="1772369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dirty="0"/>
          </a:p>
        </p:txBody>
      </p:sp>
      <p:sp>
        <p:nvSpPr>
          <p:cNvPr id="4" name="Slide Number Placeholder 3"/>
          <p:cNvSpPr>
            <a:spLocks noGrp="1"/>
          </p:cNvSpPr>
          <p:nvPr>
            <p:ph type="sldNum" sz="quarter" idx="5"/>
          </p:nvPr>
        </p:nvSpPr>
        <p:spPr/>
        <p:txBody>
          <a:bodyPr/>
          <a:lstStyle/>
          <a:p>
            <a:fld id="{069E2CF1-5D64-4725-8C95-D783E4D07F14}" type="slidenum">
              <a:rPr lang="zh-CN" altLang="en-US" smtClean="0"/>
              <a:t>8</a:t>
            </a:fld>
            <a:endParaRPr lang="zh-CN" altLang="en-US"/>
          </a:p>
        </p:txBody>
      </p:sp>
    </p:spTree>
    <p:extLst>
      <p:ext uri="{BB962C8B-B14F-4D97-AF65-F5344CB8AC3E}">
        <p14:creationId xmlns:p14="http://schemas.microsoft.com/office/powerpoint/2010/main" val="41824336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213DC-E5B3-F93E-0FD1-31C7D61D84C8}"/>
              </a:ext>
            </a:extLst>
          </p:cNvPr>
          <p:cNvSpPr>
            <a:spLocks noGrp="1"/>
          </p:cNvSpPr>
          <p:nvPr>
            <p:ph type="ctrTitle"/>
          </p:nvPr>
        </p:nvSpPr>
        <p:spPr>
          <a:xfrm>
            <a:off x="1524000" y="1122363"/>
            <a:ext cx="9144000" cy="2387600"/>
          </a:xfrm>
        </p:spPr>
        <p:txBody>
          <a:bodyPr anchor="b"/>
          <a:lstStyle>
            <a:lvl1pPr algn="ctr">
              <a:defRPr sz="6000"/>
            </a:lvl1pPr>
          </a:lstStyle>
          <a:p>
            <a:r>
              <a:rPr lang="en-US" altLang="zh-CN"/>
              <a:t>Click to edit Master title style</a:t>
            </a:r>
            <a:endParaRPr lang="zh-CN" altLang="en-US"/>
          </a:p>
        </p:txBody>
      </p:sp>
      <p:sp>
        <p:nvSpPr>
          <p:cNvPr id="3" name="Subtitle 2">
            <a:extLst>
              <a:ext uri="{FF2B5EF4-FFF2-40B4-BE49-F238E27FC236}">
                <a16:creationId xmlns:a16="http://schemas.microsoft.com/office/drawing/2014/main" id="{9B2C19F2-4E8F-6966-4F4A-F09F3AFEAD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a:t>Click to edit Master subtitle style</a:t>
            </a:r>
            <a:endParaRPr lang="zh-CN" altLang="en-US"/>
          </a:p>
        </p:txBody>
      </p:sp>
      <p:sp>
        <p:nvSpPr>
          <p:cNvPr id="4" name="Date Placeholder 3">
            <a:extLst>
              <a:ext uri="{FF2B5EF4-FFF2-40B4-BE49-F238E27FC236}">
                <a16:creationId xmlns:a16="http://schemas.microsoft.com/office/drawing/2014/main" id="{4FD2D68C-AA44-A3F3-793C-5CF9379ACDEC}"/>
              </a:ext>
            </a:extLst>
          </p:cNvPr>
          <p:cNvSpPr>
            <a:spLocks noGrp="1"/>
          </p:cNvSpPr>
          <p:nvPr>
            <p:ph type="dt" sz="half" idx="10"/>
          </p:nvPr>
        </p:nvSpPr>
        <p:spPr/>
        <p:txBody>
          <a:bodyPr/>
          <a:lstStyle/>
          <a:p>
            <a:fld id="{B5BADF01-F981-4372-8096-B1EB952F59B3}" type="datetimeFigureOut">
              <a:rPr lang="zh-CN" altLang="en-US" smtClean="0"/>
              <a:t>2023/10/5</a:t>
            </a:fld>
            <a:endParaRPr lang="zh-CN" altLang="en-US"/>
          </a:p>
        </p:txBody>
      </p:sp>
      <p:sp>
        <p:nvSpPr>
          <p:cNvPr id="5" name="Footer Placeholder 4">
            <a:extLst>
              <a:ext uri="{FF2B5EF4-FFF2-40B4-BE49-F238E27FC236}">
                <a16:creationId xmlns:a16="http://schemas.microsoft.com/office/drawing/2014/main" id="{54F715B5-2D54-0365-083B-17238CF9F724}"/>
              </a:ext>
            </a:extLst>
          </p:cNvPr>
          <p:cNvSpPr>
            <a:spLocks noGrp="1"/>
          </p:cNvSpPr>
          <p:nvPr>
            <p:ph type="ftr" sz="quarter" idx="11"/>
          </p:nvPr>
        </p:nvSpPr>
        <p:spPr/>
        <p:txBody>
          <a:bodyPr/>
          <a:lstStyle/>
          <a:p>
            <a:endParaRPr lang="zh-CN" altLang="en-US"/>
          </a:p>
        </p:txBody>
      </p:sp>
      <p:sp>
        <p:nvSpPr>
          <p:cNvPr id="6" name="Slide Number Placeholder 5">
            <a:extLst>
              <a:ext uri="{FF2B5EF4-FFF2-40B4-BE49-F238E27FC236}">
                <a16:creationId xmlns:a16="http://schemas.microsoft.com/office/drawing/2014/main" id="{258B05FB-9A4C-3D56-DAD7-413269FFBD78}"/>
              </a:ext>
            </a:extLst>
          </p:cNvPr>
          <p:cNvSpPr>
            <a:spLocks noGrp="1"/>
          </p:cNvSpPr>
          <p:nvPr>
            <p:ph type="sldNum" sz="quarter" idx="12"/>
          </p:nvPr>
        </p:nvSpPr>
        <p:spPr/>
        <p:txBody>
          <a:bodyPr/>
          <a:lstStyle/>
          <a:p>
            <a:fld id="{8181386A-05D4-4C93-B8A4-98116AE7D425}" type="slidenum">
              <a:rPr lang="zh-CN" altLang="en-US" smtClean="0"/>
              <a:t>‹#›</a:t>
            </a:fld>
            <a:endParaRPr lang="zh-CN" altLang="en-US"/>
          </a:p>
        </p:txBody>
      </p:sp>
    </p:spTree>
    <p:extLst>
      <p:ext uri="{BB962C8B-B14F-4D97-AF65-F5344CB8AC3E}">
        <p14:creationId xmlns:p14="http://schemas.microsoft.com/office/powerpoint/2010/main" val="419373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6BB8F-B247-587A-CCEF-1931DED7C8AC}"/>
              </a:ext>
            </a:extLst>
          </p:cNvPr>
          <p:cNvSpPr>
            <a:spLocks noGrp="1"/>
          </p:cNvSpPr>
          <p:nvPr>
            <p:ph type="title"/>
          </p:nvPr>
        </p:nvSpPr>
        <p:spPr/>
        <p:txBody>
          <a:bodyPr/>
          <a:lstStyle/>
          <a:p>
            <a:r>
              <a:rPr lang="en-US" altLang="zh-CN"/>
              <a:t>Click to edit Master title style</a:t>
            </a:r>
            <a:endParaRPr lang="zh-CN" altLang="en-US"/>
          </a:p>
        </p:txBody>
      </p:sp>
      <p:sp>
        <p:nvSpPr>
          <p:cNvPr id="3" name="Vertical Text Placeholder 2">
            <a:extLst>
              <a:ext uri="{FF2B5EF4-FFF2-40B4-BE49-F238E27FC236}">
                <a16:creationId xmlns:a16="http://schemas.microsoft.com/office/drawing/2014/main" id="{C618CD17-3E07-52E7-5D2A-5C6310F1EB8C}"/>
              </a:ext>
            </a:extLst>
          </p:cNvPr>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a:extLst>
              <a:ext uri="{FF2B5EF4-FFF2-40B4-BE49-F238E27FC236}">
                <a16:creationId xmlns:a16="http://schemas.microsoft.com/office/drawing/2014/main" id="{78488008-5C5B-3338-6F0C-6B1A84427798}"/>
              </a:ext>
            </a:extLst>
          </p:cNvPr>
          <p:cNvSpPr>
            <a:spLocks noGrp="1"/>
          </p:cNvSpPr>
          <p:nvPr>
            <p:ph type="dt" sz="half" idx="10"/>
          </p:nvPr>
        </p:nvSpPr>
        <p:spPr/>
        <p:txBody>
          <a:bodyPr/>
          <a:lstStyle/>
          <a:p>
            <a:fld id="{B5BADF01-F981-4372-8096-B1EB952F59B3}" type="datetimeFigureOut">
              <a:rPr lang="zh-CN" altLang="en-US" smtClean="0"/>
              <a:t>2023/10/5</a:t>
            </a:fld>
            <a:endParaRPr lang="zh-CN" altLang="en-US"/>
          </a:p>
        </p:txBody>
      </p:sp>
      <p:sp>
        <p:nvSpPr>
          <p:cNvPr id="5" name="Footer Placeholder 4">
            <a:extLst>
              <a:ext uri="{FF2B5EF4-FFF2-40B4-BE49-F238E27FC236}">
                <a16:creationId xmlns:a16="http://schemas.microsoft.com/office/drawing/2014/main" id="{902076B5-8AC7-561B-37ED-48755D7BA5BC}"/>
              </a:ext>
            </a:extLst>
          </p:cNvPr>
          <p:cNvSpPr>
            <a:spLocks noGrp="1"/>
          </p:cNvSpPr>
          <p:nvPr>
            <p:ph type="ftr" sz="quarter" idx="11"/>
          </p:nvPr>
        </p:nvSpPr>
        <p:spPr/>
        <p:txBody>
          <a:bodyPr/>
          <a:lstStyle/>
          <a:p>
            <a:endParaRPr lang="zh-CN" altLang="en-US"/>
          </a:p>
        </p:txBody>
      </p:sp>
      <p:sp>
        <p:nvSpPr>
          <p:cNvPr id="6" name="Slide Number Placeholder 5">
            <a:extLst>
              <a:ext uri="{FF2B5EF4-FFF2-40B4-BE49-F238E27FC236}">
                <a16:creationId xmlns:a16="http://schemas.microsoft.com/office/drawing/2014/main" id="{198FD42A-AEBD-02DA-47BD-22E2B9AC5C7C}"/>
              </a:ext>
            </a:extLst>
          </p:cNvPr>
          <p:cNvSpPr>
            <a:spLocks noGrp="1"/>
          </p:cNvSpPr>
          <p:nvPr>
            <p:ph type="sldNum" sz="quarter" idx="12"/>
          </p:nvPr>
        </p:nvSpPr>
        <p:spPr/>
        <p:txBody>
          <a:bodyPr/>
          <a:lstStyle/>
          <a:p>
            <a:fld id="{8181386A-05D4-4C93-B8A4-98116AE7D425}" type="slidenum">
              <a:rPr lang="zh-CN" altLang="en-US" smtClean="0"/>
              <a:t>‹#›</a:t>
            </a:fld>
            <a:endParaRPr lang="zh-CN" altLang="en-US"/>
          </a:p>
        </p:txBody>
      </p:sp>
    </p:spTree>
    <p:extLst>
      <p:ext uri="{BB962C8B-B14F-4D97-AF65-F5344CB8AC3E}">
        <p14:creationId xmlns:p14="http://schemas.microsoft.com/office/powerpoint/2010/main" val="1006779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966B4B-1663-4632-053A-FCEE2C8FE226}"/>
              </a:ext>
            </a:extLst>
          </p:cNvPr>
          <p:cNvSpPr>
            <a:spLocks noGrp="1"/>
          </p:cNvSpPr>
          <p:nvPr>
            <p:ph type="title" orient="vert"/>
          </p:nvPr>
        </p:nvSpPr>
        <p:spPr>
          <a:xfrm>
            <a:off x="8724900" y="365125"/>
            <a:ext cx="2628900" cy="5811838"/>
          </a:xfrm>
        </p:spPr>
        <p:txBody>
          <a:bodyPr vert="eaVert"/>
          <a:lstStyle/>
          <a:p>
            <a:r>
              <a:rPr lang="en-US" altLang="zh-CN"/>
              <a:t>Click to edit Master title style</a:t>
            </a:r>
            <a:endParaRPr lang="zh-CN" altLang="en-US"/>
          </a:p>
        </p:txBody>
      </p:sp>
      <p:sp>
        <p:nvSpPr>
          <p:cNvPr id="3" name="Vertical Text Placeholder 2">
            <a:extLst>
              <a:ext uri="{FF2B5EF4-FFF2-40B4-BE49-F238E27FC236}">
                <a16:creationId xmlns:a16="http://schemas.microsoft.com/office/drawing/2014/main" id="{DC69FF61-1D03-6296-C916-2DD20F8841E0}"/>
              </a:ext>
            </a:extLst>
          </p:cNvPr>
          <p:cNvSpPr>
            <a:spLocks noGrp="1"/>
          </p:cNvSpPr>
          <p:nvPr>
            <p:ph type="body" orient="vert" idx="1"/>
          </p:nvPr>
        </p:nvSpPr>
        <p:spPr>
          <a:xfrm>
            <a:off x="838200" y="365125"/>
            <a:ext cx="7734300" cy="5811838"/>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a:extLst>
              <a:ext uri="{FF2B5EF4-FFF2-40B4-BE49-F238E27FC236}">
                <a16:creationId xmlns:a16="http://schemas.microsoft.com/office/drawing/2014/main" id="{64D661B3-DE7C-421A-C972-DF3642BDBDA9}"/>
              </a:ext>
            </a:extLst>
          </p:cNvPr>
          <p:cNvSpPr>
            <a:spLocks noGrp="1"/>
          </p:cNvSpPr>
          <p:nvPr>
            <p:ph type="dt" sz="half" idx="10"/>
          </p:nvPr>
        </p:nvSpPr>
        <p:spPr/>
        <p:txBody>
          <a:bodyPr/>
          <a:lstStyle/>
          <a:p>
            <a:fld id="{B5BADF01-F981-4372-8096-B1EB952F59B3}" type="datetimeFigureOut">
              <a:rPr lang="zh-CN" altLang="en-US" smtClean="0"/>
              <a:t>2023/10/5</a:t>
            </a:fld>
            <a:endParaRPr lang="zh-CN" altLang="en-US"/>
          </a:p>
        </p:txBody>
      </p:sp>
      <p:sp>
        <p:nvSpPr>
          <p:cNvPr id="5" name="Footer Placeholder 4">
            <a:extLst>
              <a:ext uri="{FF2B5EF4-FFF2-40B4-BE49-F238E27FC236}">
                <a16:creationId xmlns:a16="http://schemas.microsoft.com/office/drawing/2014/main" id="{DED09F8E-4243-6981-2D61-BE625B131BE5}"/>
              </a:ext>
            </a:extLst>
          </p:cNvPr>
          <p:cNvSpPr>
            <a:spLocks noGrp="1"/>
          </p:cNvSpPr>
          <p:nvPr>
            <p:ph type="ftr" sz="quarter" idx="11"/>
          </p:nvPr>
        </p:nvSpPr>
        <p:spPr/>
        <p:txBody>
          <a:bodyPr/>
          <a:lstStyle/>
          <a:p>
            <a:endParaRPr lang="zh-CN" altLang="en-US"/>
          </a:p>
        </p:txBody>
      </p:sp>
      <p:sp>
        <p:nvSpPr>
          <p:cNvPr id="6" name="Slide Number Placeholder 5">
            <a:extLst>
              <a:ext uri="{FF2B5EF4-FFF2-40B4-BE49-F238E27FC236}">
                <a16:creationId xmlns:a16="http://schemas.microsoft.com/office/drawing/2014/main" id="{8377D865-851A-731C-F0D3-920E294B9632}"/>
              </a:ext>
            </a:extLst>
          </p:cNvPr>
          <p:cNvSpPr>
            <a:spLocks noGrp="1"/>
          </p:cNvSpPr>
          <p:nvPr>
            <p:ph type="sldNum" sz="quarter" idx="12"/>
          </p:nvPr>
        </p:nvSpPr>
        <p:spPr/>
        <p:txBody>
          <a:bodyPr/>
          <a:lstStyle/>
          <a:p>
            <a:fld id="{8181386A-05D4-4C93-B8A4-98116AE7D425}" type="slidenum">
              <a:rPr lang="zh-CN" altLang="en-US" smtClean="0"/>
              <a:t>‹#›</a:t>
            </a:fld>
            <a:endParaRPr lang="zh-CN" altLang="en-US"/>
          </a:p>
        </p:txBody>
      </p:sp>
    </p:spTree>
    <p:extLst>
      <p:ext uri="{BB962C8B-B14F-4D97-AF65-F5344CB8AC3E}">
        <p14:creationId xmlns:p14="http://schemas.microsoft.com/office/powerpoint/2010/main" val="61772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21F8B-8321-2423-734C-C2E6A60EEE23}"/>
              </a:ext>
            </a:extLst>
          </p:cNvPr>
          <p:cNvSpPr>
            <a:spLocks noGrp="1"/>
          </p:cNvSpPr>
          <p:nvPr>
            <p:ph type="title"/>
          </p:nvPr>
        </p:nvSpPr>
        <p:spPr/>
        <p:txBody>
          <a:bodyPr/>
          <a:lstStyle/>
          <a:p>
            <a:r>
              <a:rPr lang="en-US" altLang="zh-CN"/>
              <a:t>Click to edit Master title style</a:t>
            </a:r>
            <a:endParaRPr lang="zh-CN" altLang="en-US"/>
          </a:p>
        </p:txBody>
      </p:sp>
      <p:sp>
        <p:nvSpPr>
          <p:cNvPr id="3" name="Content Placeholder 2">
            <a:extLst>
              <a:ext uri="{FF2B5EF4-FFF2-40B4-BE49-F238E27FC236}">
                <a16:creationId xmlns:a16="http://schemas.microsoft.com/office/drawing/2014/main" id="{25123B1C-20F9-AC70-3277-736167AC598A}"/>
              </a:ext>
            </a:extLst>
          </p:cNvPr>
          <p:cNvSpPr>
            <a:spLocks noGrp="1"/>
          </p:cNvSpPr>
          <p:nvPr>
            <p:ph idx="1"/>
          </p:nvPr>
        </p:nvSpPr>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a:extLst>
              <a:ext uri="{FF2B5EF4-FFF2-40B4-BE49-F238E27FC236}">
                <a16:creationId xmlns:a16="http://schemas.microsoft.com/office/drawing/2014/main" id="{C084A294-1055-2046-A810-DB7CFFA31630}"/>
              </a:ext>
            </a:extLst>
          </p:cNvPr>
          <p:cNvSpPr>
            <a:spLocks noGrp="1"/>
          </p:cNvSpPr>
          <p:nvPr>
            <p:ph type="dt" sz="half" idx="10"/>
          </p:nvPr>
        </p:nvSpPr>
        <p:spPr/>
        <p:txBody>
          <a:bodyPr/>
          <a:lstStyle/>
          <a:p>
            <a:fld id="{B5BADF01-F981-4372-8096-B1EB952F59B3}" type="datetimeFigureOut">
              <a:rPr lang="zh-CN" altLang="en-US" smtClean="0"/>
              <a:t>2023/10/5</a:t>
            </a:fld>
            <a:endParaRPr lang="zh-CN" altLang="en-US"/>
          </a:p>
        </p:txBody>
      </p:sp>
      <p:sp>
        <p:nvSpPr>
          <p:cNvPr id="5" name="Footer Placeholder 4">
            <a:extLst>
              <a:ext uri="{FF2B5EF4-FFF2-40B4-BE49-F238E27FC236}">
                <a16:creationId xmlns:a16="http://schemas.microsoft.com/office/drawing/2014/main" id="{8D9B7308-4A6D-29DB-8A76-9AE184FEB607}"/>
              </a:ext>
            </a:extLst>
          </p:cNvPr>
          <p:cNvSpPr>
            <a:spLocks noGrp="1"/>
          </p:cNvSpPr>
          <p:nvPr>
            <p:ph type="ftr" sz="quarter" idx="11"/>
          </p:nvPr>
        </p:nvSpPr>
        <p:spPr/>
        <p:txBody>
          <a:bodyPr/>
          <a:lstStyle/>
          <a:p>
            <a:endParaRPr lang="zh-CN" altLang="en-US"/>
          </a:p>
        </p:txBody>
      </p:sp>
      <p:sp>
        <p:nvSpPr>
          <p:cNvPr id="6" name="Slide Number Placeholder 5">
            <a:extLst>
              <a:ext uri="{FF2B5EF4-FFF2-40B4-BE49-F238E27FC236}">
                <a16:creationId xmlns:a16="http://schemas.microsoft.com/office/drawing/2014/main" id="{E7AB84E6-997B-B900-39B3-BD34671AAC5A}"/>
              </a:ext>
            </a:extLst>
          </p:cNvPr>
          <p:cNvSpPr>
            <a:spLocks noGrp="1"/>
          </p:cNvSpPr>
          <p:nvPr>
            <p:ph type="sldNum" sz="quarter" idx="12"/>
          </p:nvPr>
        </p:nvSpPr>
        <p:spPr/>
        <p:txBody>
          <a:bodyPr/>
          <a:lstStyle/>
          <a:p>
            <a:fld id="{8181386A-05D4-4C93-B8A4-98116AE7D425}" type="slidenum">
              <a:rPr lang="zh-CN" altLang="en-US" smtClean="0"/>
              <a:t>‹#›</a:t>
            </a:fld>
            <a:endParaRPr lang="zh-CN" altLang="en-US"/>
          </a:p>
        </p:txBody>
      </p:sp>
    </p:spTree>
    <p:extLst>
      <p:ext uri="{BB962C8B-B14F-4D97-AF65-F5344CB8AC3E}">
        <p14:creationId xmlns:p14="http://schemas.microsoft.com/office/powerpoint/2010/main" val="1965571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2B9F8-D130-9BAD-C487-2A0609A428EF}"/>
              </a:ext>
            </a:extLst>
          </p:cNvPr>
          <p:cNvSpPr>
            <a:spLocks noGrp="1"/>
          </p:cNvSpPr>
          <p:nvPr>
            <p:ph type="title"/>
          </p:nvPr>
        </p:nvSpPr>
        <p:spPr>
          <a:xfrm>
            <a:off x="831850" y="1709738"/>
            <a:ext cx="10515600" cy="2852737"/>
          </a:xfrm>
        </p:spPr>
        <p:txBody>
          <a:bodyPr anchor="b"/>
          <a:lstStyle>
            <a:lvl1pPr>
              <a:defRPr sz="6000"/>
            </a:lvl1pPr>
          </a:lstStyle>
          <a:p>
            <a:r>
              <a:rPr lang="en-US" altLang="zh-CN"/>
              <a:t>Click to edit Master title style</a:t>
            </a:r>
            <a:endParaRPr lang="zh-CN" altLang="en-US"/>
          </a:p>
        </p:txBody>
      </p:sp>
      <p:sp>
        <p:nvSpPr>
          <p:cNvPr id="3" name="Text Placeholder 2">
            <a:extLst>
              <a:ext uri="{FF2B5EF4-FFF2-40B4-BE49-F238E27FC236}">
                <a16:creationId xmlns:a16="http://schemas.microsoft.com/office/drawing/2014/main" id="{46219BF6-F41C-1AFD-4385-54F62B5CCE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a:t>Click to edit Master text styles</a:t>
            </a:r>
          </a:p>
        </p:txBody>
      </p:sp>
      <p:sp>
        <p:nvSpPr>
          <p:cNvPr id="4" name="Date Placeholder 3">
            <a:extLst>
              <a:ext uri="{FF2B5EF4-FFF2-40B4-BE49-F238E27FC236}">
                <a16:creationId xmlns:a16="http://schemas.microsoft.com/office/drawing/2014/main" id="{CF1312B6-730F-BF53-4A21-4D6F17455DA1}"/>
              </a:ext>
            </a:extLst>
          </p:cNvPr>
          <p:cNvSpPr>
            <a:spLocks noGrp="1"/>
          </p:cNvSpPr>
          <p:nvPr>
            <p:ph type="dt" sz="half" idx="10"/>
          </p:nvPr>
        </p:nvSpPr>
        <p:spPr/>
        <p:txBody>
          <a:bodyPr/>
          <a:lstStyle/>
          <a:p>
            <a:fld id="{B5BADF01-F981-4372-8096-B1EB952F59B3}" type="datetimeFigureOut">
              <a:rPr lang="zh-CN" altLang="en-US" smtClean="0"/>
              <a:t>2023/10/5</a:t>
            </a:fld>
            <a:endParaRPr lang="zh-CN" altLang="en-US"/>
          </a:p>
        </p:txBody>
      </p:sp>
      <p:sp>
        <p:nvSpPr>
          <p:cNvPr id="5" name="Footer Placeholder 4">
            <a:extLst>
              <a:ext uri="{FF2B5EF4-FFF2-40B4-BE49-F238E27FC236}">
                <a16:creationId xmlns:a16="http://schemas.microsoft.com/office/drawing/2014/main" id="{E2A8508E-AB55-AF6B-92ED-93A08FD16A01}"/>
              </a:ext>
            </a:extLst>
          </p:cNvPr>
          <p:cNvSpPr>
            <a:spLocks noGrp="1"/>
          </p:cNvSpPr>
          <p:nvPr>
            <p:ph type="ftr" sz="quarter" idx="11"/>
          </p:nvPr>
        </p:nvSpPr>
        <p:spPr/>
        <p:txBody>
          <a:bodyPr/>
          <a:lstStyle/>
          <a:p>
            <a:endParaRPr lang="zh-CN" altLang="en-US"/>
          </a:p>
        </p:txBody>
      </p:sp>
      <p:sp>
        <p:nvSpPr>
          <p:cNvPr id="6" name="Slide Number Placeholder 5">
            <a:extLst>
              <a:ext uri="{FF2B5EF4-FFF2-40B4-BE49-F238E27FC236}">
                <a16:creationId xmlns:a16="http://schemas.microsoft.com/office/drawing/2014/main" id="{32413DF4-90C1-B9EA-D889-D3ECD73D14A6}"/>
              </a:ext>
            </a:extLst>
          </p:cNvPr>
          <p:cNvSpPr>
            <a:spLocks noGrp="1"/>
          </p:cNvSpPr>
          <p:nvPr>
            <p:ph type="sldNum" sz="quarter" idx="12"/>
          </p:nvPr>
        </p:nvSpPr>
        <p:spPr/>
        <p:txBody>
          <a:bodyPr/>
          <a:lstStyle/>
          <a:p>
            <a:fld id="{8181386A-05D4-4C93-B8A4-98116AE7D425}" type="slidenum">
              <a:rPr lang="zh-CN" altLang="en-US" smtClean="0"/>
              <a:t>‹#›</a:t>
            </a:fld>
            <a:endParaRPr lang="zh-CN" altLang="en-US"/>
          </a:p>
        </p:txBody>
      </p:sp>
    </p:spTree>
    <p:extLst>
      <p:ext uri="{BB962C8B-B14F-4D97-AF65-F5344CB8AC3E}">
        <p14:creationId xmlns:p14="http://schemas.microsoft.com/office/powerpoint/2010/main" val="522816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1069D-A07C-DD7F-D94E-00C76EDFD8F0}"/>
              </a:ext>
            </a:extLst>
          </p:cNvPr>
          <p:cNvSpPr>
            <a:spLocks noGrp="1"/>
          </p:cNvSpPr>
          <p:nvPr>
            <p:ph type="title"/>
          </p:nvPr>
        </p:nvSpPr>
        <p:spPr/>
        <p:txBody>
          <a:bodyPr/>
          <a:lstStyle/>
          <a:p>
            <a:r>
              <a:rPr lang="en-US" altLang="zh-CN"/>
              <a:t>Click to edit Master title style</a:t>
            </a:r>
            <a:endParaRPr lang="zh-CN" altLang="en-US"/>
          </a:p>
        </p:txBody>
      </p:sp>
      <p:sp>
        <p:nvSpPr>
          <p:cNvPr id="3" name="Content Placeholder 2">
            <a:extLst>
              <a:ext uri="{FF2B5EF4-FFF2-40B4-BE49-F238E27FC236}">
                <a16:creationId xmlns:a16="http://schemas.microsoft.com/office/drawing/2014/main" id="{6BDA4E00-DB10-97F8-2A02-31FAC0ECF368}"/>
              </a:ext>
            </a:extLst>
          </p:cNvPr>
          <p:cNvSpPr>
            <a:spLocks noGrp="1"/>
          </p:cNvSpPr>
          <p:nvPr>
            <p:ph sz="half" idx="1"/>
          </p:nvPr>
        </p:nvSpPr>
        <p:spPr>
          <a:xfrm>
            <a:off x="838200" y="1825625"/>
            <a:ext cx="5181600" cy="435133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Content Placeholder 3">
            <a:extLst>
              <a:ext uri="{FF2B5EF4-FFF2-40B4-BE49-F238E27FC236}">
                <a16:creationId xmlns:a16="http://schemas.microsoft.com/office/drawing/2014/main" id="{AEC743F9-4444-8A63-64BD-C402C7680E1B}"/>
              </a:ext>
            </a:extLst>
          </p:cNvPr>
          <p:cNvSpPr>
            <a:spLocks noGrp="1"/>
          </p:cNvSpPr>
          <p:nvPr>
            <p:ph sz="half" idx="2"/>
          </p:nvPr>
        </p:nvSpPr>
        <p:spPr>
          <a:xfrm>
            <a:off x="6172200" y="1825625"/>
            <a:ext cx="5181600" cy="435133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5" name="Date Placeholder 4">
            <a:extLst>
              <a:ext uri="{FF2B5EF4-FFF2-40B4-BE49-F238E27FC236}">
                <a16:creationId xmlns:a16="http://schemas.microsoft.com/office/drawing/2014/main" id="{FC0BD898-C512-BBC4-CFA7-CAF34EDC44B3}"/>
              </a:ext>
            </a:extLst>
          </p:cNvPr>
          <p:cNvSpPr>
            <a:spLocks noGrp="1"/>
          </p:cNvSpPr>
          <p:nvPr>
            <p:ph type="dt" sz="half" idx="10"/>
          </p:nvPr>
        </p:nvSpPr>
        <p:spPr/>
        <p:txBody>
          <a:bodyPr/>
          <a:lstStyle/>
          <a:p>
            <a:fld id="{B5BADF01-F981-4372-8096-B1EB952F59B3}" type="datetimeFigureOut">
              <a:rPr lang="zh-CN" altLang="en-US" smtClean="0"/>
              <a:t>2023/10/5</a:t>
            </a:fld>
            <a:endParaRPr lang="zh-CN" altLang="en-US"/>
          </a:p>
        </p:txBody>
      </p:sp>
      <p:sp>
        <p:nvSpPr>
          <p:cNvPr id="6" name="Footer Placeholder 5">
            <a:extLst>
              <a:ext uri="{FF2B5EF4-FFF2-40B4-BE49-F238E27FC236}">
                <a16:creationId xmlns:a16="http://schemas.microsoft.com/office/drawing/2014/main" id="{0E68C214-A4DD-9839-D524-F849C1679171}"/>
              </a:ext>
            </a:extLst>
          </p:cNvPr>
          <p:cNvSpPr>
            <a:spLocks noGrp="1"/>
          </p:cNvSpPr>
          <p:nvPr>
            <p:ph type="ftr" sz="quarter" idx="11"/>
          </p:nvPr>
        </p:nvSpPr>
        <p:spPr/>
        <p:txBody>
          <a:bodyPr/>
          <a:lstStyle/>
          <a:p>
            <a:endParaRPr lang="zh-CN" altLang="en-US"/>
          </a:p>
        </p:txBody>
      </p:sp>
      <p:sp>
        <p:nvSpPr>
          <p:cNvPr id="7" name="Slide Number Placeholder 6">
            <a:extLst>
              <a:ext uri="{FF2B5EF4-FFF2-40B4-BE49-F238E27FC236}">
                <a16:creationId xmlns:a16="http://schemas.microsoft.com/office/drawing/2014/main" id="{249C00AC-B90D-77DF-2352-D53D5C096BEA}"/>
              </a:ext>
            </a:extLst>
          </p:cNvPr>
          <p:cNvSpPr>
            <a:spLocks noGrp="1"/>
          </p:cNvSpPr>
          <p:nvPr>
            <p:ph type="sldNum" sz="quarter" idx="12"/>
          </p:nvPr>
        </p:nvSpPr>
        <p:spPr/>
        <p:txBody>
          <a:bodyPr/>
          <a:lstStyle/>
          <a:p>
            <a:fld id="{8181386A-05D4-4C93-B8A4-98116AE7D425}" type="slidenum">
              <a:rPr lang="zh-CN" altLang="en-US" smtClean="0"/>
              <a:t>‹#›</a:t>
            </a:fld>
            <a:endParaRPr lang="zh-CN" altLang="en-US"/>
          </a:p>
        </p:txBody>
      </p:sp>
    </p:spTree>
    <p:extLst>
      <p:ext uri="{BB962C8B-B14F-4D97-AF65-F5344CB8AC3E}">
        <p14:creationId xmlns:p14="http://schemas.microsoft.com/office/powerpoint/2010/main" val="2890256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76BEC-611F-5FE1-ABB3-FE3B0256356E}"/>
              </a:ext>
            </a:extLst>
          </p:cNvPr>
          <p:cNvSpPr>
            <a:spLocks noGrp="1"/>
          </p:cNvSpPr>
          <p:nvPr>
            <p:ph type="title"/>
          </p:nvPr>
        </p:nvSpPr>
        <p:spPr>
          <a:xfrm>
            <a:off x="839788" y="365125"/>
            <a:ext cx="10515600" cy="1325563"/>
          </a:xfrm>
        </p:spPr>
        <p:txBody>
          <a:bodyPr/>
          <a:lstStyle/>
          <a:p>
            <a:r>
              <a:rPr lang="en-US" altLang="zh-CN"/>
              <a:t>Click to edit Master title style</a:t>
            </a:r>
            <a:endParaRPr lang="zh-CN" altLang="en-US"/>
          </a:p>
        </p:txBody>
      </p:sp>
      <p:sp>
        <p:nvSpPr>
          <p:cNvPr id="3" name="Text Placeholder 2">
            <a:extLst>
              <a:ext uri="{FF2B5EF4-FFF2-40B4-BE49-F238E27FC236}">
                <a16:creationId xmlns:a16="http://schemas.microsoft.com/office/drawing/2014/main" id="{8B889C83-B641-36D0-08FE-356CCC7393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a:extLst>
              <a:ext uri="{FF2B5EF4-FFF2-40B4-BE49-F238E27FC236}">
                <a16:creationId xmlns:a16="http://schemas.microsoft.com/office/drawing/2014/main" id="{4EA49660-F749-779E-63CD-0088FAE25DAF}"/>
              </a:ext>
            </a:extLst>
          </p:cNvPr>
          <p:cNvSpPr>
            <a:spLocks noGrp="1"/>
          </p:cNvSpPr>
          <p:nvPr>
            <p:ph sz="half" idx="2"/>
          </p:nvPr>
        </p:nvSpPr>
        <p:spPr>
          <a:xfrm>
            <a:off x="839788" y="2505075"/>
            <a:ext cx="5157787" cy="368458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5" name="Text Placeholder 4">
            <a:extLst>
              <a:ext uri="{FF2B5EF4-FFF2-40B4-BE49-F238E27FC236}">
                <a16:creationId xmlns:a16="http://schemas.microsoft.com/office/drawing/2014/main" id="{E9FB7751-2612-FB8E-01B6-BF9935F5C2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a:extLst>
              <a:ext uri="{FF2B5EF4-FFF2-40B4-BE49-F238E27FC236}">
                <a16:creationId xmlns:a16="http://schemas.microsoft.com/office/drawing/2014/main" id="{0E847523-5CFD-71EA-E717-E1EB3C9F60C7}"/>
              </a:ext>
            </a:extLst>
          </p:cNvPr>
          <p:cNvSpPr>
            <a:spLocks noGrp="1"/>
          </p:cNvSpPr>
          <p:nvPr>
            <p:ph sz="quarter" idx="4"/>
          </p:nvPr>
        </p:nvSpPr>
        <p:spPr>
          <a:xfrm>
            <a:off x="6172200" y="2505075"/>
            <a:ext cx="5183188" cy="368458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7" name="Date Placeholder 6">
            <a:extLst>
              <a:ext uri="{FF2B5EF4-FFF2-40B4-BE49-F238E27FC236}">
                <a16:creationId xmlns:a16="http://schemas.microsoft.com/office/drawing/2014/main" id="{3C57EDBF-15BA-F4F4-52B0-AECDDA560A51}"/>
              </a:ext>
            </a:extLst>
          </p:cNvPr>
          <p:cNvSpPr>
            <a:spLocks noGrp="1"/>
          </p:cNvSpPr>
          <p:nvPr>
            <p:ph type="dt" sz="half" idx="10"/>
          </p:nvPr>
        </p:nvSpPr>
        <p:spPr/>
        <p:txBody>
          <a:bodyPr/>
          <a:lstStyle/>
          <a:p>
            <a:fld id="{B5BADF01-F981-4372-8096-B1EB952F59B3}" type="datetimeFigureOut">
              <a:rPr lang="zh-CN" altLang="en-US" smtClean="0"/>
              <a:t>2023/10/5</a:t>
            </a:fld>
            <a:endParaRPr lang="zh-CN" altLang="en-US"/>
          </a:p>
        </p:txBody>
      </p:sp>
      <p:sp>
        <p:nvSpPr>
          <p:cNvPr id="8" name="Footer Placeholder 7">
            <a:extLst>
              <a:ext uri="{FF2B5EF4-FFF2-40B4-BE49-F238E27FC236}">
                <a16:creationId xmlns:a16="http://schemas.microsoft.com/office/drawing/2014/main" id="{893383DF-E574-B630-9582-74114520676F}"/>
              </a:ext>
            </a:extLst>
          </p:cNvPr>
          <p:cNvSpPr>
            <a:spLocks noGrp="1"/>
          </p:cNvSpPr>
          <p:nvPr>
            <p:ph type="ftr" sz="quarter" idx="11"/>
          </p:nvPr>
        </p:nvSpPr>
        <p:spPr/>
        <p:txBody>
          <a:bodyPr/>
          <a:lstStyle/>
          <a:p>
            <a:endParaRPr lang="zh-CN" altLang="en-US"/>
          </a:p>
        </p:txBody>
      </p:sp>
      <p:sp>
        <p:nvSpPr>
          <p:cNvPr id="9" name="Slide Number Placeholder 8">
            <a:extLst>
              <a:ext uri="{FF2B5EF4-FFF2-40B4-BE49-F238E27FC236}">
                <a16:creationId xmlns:a16="http://schemas.microsoft.com/office/drawing/2014/main" id="{DDA1AC5E-FCD8-14F2-4CB4-E2D5F2081B8B}"/>
              </a:ext>
            </a:extLst>
          </p:cNvPr>
          <p:cNvSpPr>
            <a:spLocks noGrp="1"/>
          </p:cNvSpPr>
          <p:nvPr>
            <p:ph type="sldNum" sz="quarter" idx="12"/>
          </p:nvPr>
        </p:nvSpPr>
        <p:spPr/>
        <p:txBody>
          <a:bodyPr/>
          <a:lstStyle/>
          <a:p>
            <a:fld id="{8181386A-05D4-4C93-B8A4-98116AE7D425}" type="slidenum">
              <a:rPr lang="zh-CN" altLang="en-US" smtClean="0"/>
              <a:t>‹#›</a:t>
            </a:fld>
            <a:endParaRPr lang="zh-CN" altLang="en-US"/>
          </a:p>
        </p:txBody>
      </p:sp>
    </p:spTree>
    <p:extLst>
      <p:ext uri="{BB962C8B-B14F-4D97-AF65-F5344CB8AC3E}">
        <p14:creationId xmlns:p14="http://schemas.microsoft.com/office/powerpoint/2010/main" val="1574113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22726-A1A0-73F3-08F4-D5FCC3A78507}"/>
              </a:ext>
            </a:extLst>
          </p:cNvPr>
          <p:cNvSpPr>
            <a:spLocks noGrp="1"/>
          </p:cNvSpPr>
          <p:nvPr>
            <p:ph type="title"/>
          </p:nvPr>
        </p:nvSpPr>
        <p:spPr/>
        <p:txBody>
          <a:bodyPr/>
          <a:lstStyle/>
          <a:p>
            <a:r>
              <a:rPr lang="en-US" altLang="zh-CN"/>
              <a:t>Click to edit Master title style</a:t>
            </a:r>
            <a:endParaRPr lang="zh-CN" altLang="en-US"/>
          </a:p>
        </p:txBody>
      </p:sp>
      <p:sp>
        <p:nvSpPr>
          <p:cNvPr id="3" name="Date Placeholder 2">
            <a:extLst>
              <a:ext uri="{FF2B5EF4-FFF2-40B4-BE49-F238E27FC236}">
                <a16:creationId xmlns:a16="http://schemas.microsoft.com/office/drawing/2014/main" id="{9D3D5229-C56F-2A30-3EEA-6D9959DC671C}"/>
              </a:ext>
            </a:extLst>
          </p:cNvPr>
          <p:cNvSpPr>
            <a:spLocks noGrp="1"/>
          </p:cNvSpPr>
          <p:nvPr>
            <p:ph type="dt" sz="half" idx="10"/>
          </p:nvPr>
        </p:nvSpPr>
        <p:spPr/>
        <p:txBody>
          <a:bodyPr/>
          <a:lstStyle/>
          <a:p>
            <a:fld id="{B5BADF01-F981-4372-8096-B1EB952F59B3}" type="datetimeFigureOut">
              <a:rPr lang="zh-CN" altLang="en-US" smtClean="0"/>
              <a:t>2023/10/5</a:t>
            </a:fld>
            <a:endParaRPr lang="zh-CN" altLang="en-US"/>
          </a:p>
        </p:txBody>
      </p:sp>
      <p:sp>
        <p:nvSpPr>
          <p:cNvPr id="4" name="Footer Placeholder 3">
            <a:extLst>
              <a:ext uri="{FF2B5EF4-FFF2-40B4-BE49-F238E27FC236}">
                <a16:creationId xmlns:a16="http://schemas.microsoft.com/office/drawing/2014/main" id="{F6065BDD-7D92-703E-C2A9-62C85A373B99}"/>
              </a:ext>
            </a:extLst>
          </p:cNvPr>
          <p:cNvSpPr>
            <a:spLocks noGrp="1"/>
          </p:cNvSpPr>
          <p:nvPr>
            <p:ph type="ftr" sz="quarter" idx="11"/>
          </p:nvPr>
        </p:nvSpPr>
        <p:spPr/>
        <p:txBody>
          <a:bodyPr/>
          <a:lstStyle/>
          <a:p>
            <a:endParaRPr lang="zh-CN" altLang="en-US"/>
          </a:p>
        </p:txBody>
      </p:sp>
      <p:sp>
        <p:nvSpPr>
          <p:cNvPr id="5" name="Slide Number Placeholder 4">
            <a:extLst>
              <a:ext uri="{FF2B5EF4-FFF2-40B4-BE49-F238E27FC236}">
                <a16:creationId xmlns:a16="http://schemas.microsoft.com/office/drawing/2014/main" id="{E0E6407A-24EA-E8B1-650D-9CA85168E8C9}"/>
              </a:ext>
            </a:extLst>
          </p:cNvPr>
          <p:cNvSpPr>
            <a:spLocks noGrp="1"/>
          </p:cNvSpPr>
          <p:nvPr>
            <p:ph type="sldNum" sz="quarter" idx="12"/>
          </p:nvPr>
        </p:nvSpPr>
        <p:spPr/>
        <p:txBody>
          <a:bodyPr/>
          <a:lstStyle/>
          <a:p>
            <a:fld id="{8181386A-05D4-4C93-B8A4-98116AE7D425}" type="slidenum">
              <a:rPr lang="zh-CN" altLang="en-US" smtClean="0"/>
              <a:t>‹#›</a:t>
            </a:fld>
            <a:endParaRPr lang="zh-CN" altLang="en-US"/>
          </a:p>
        </p:txBody>
      </p:sp>
    </p:spTree>
    <p:extLst>
      <p:ext uri="{BB962C8B-B14F-4D97-AF65-F5344CB8AC3E}">
        <p14:creationId xmlns:p14="http://schemas.microsoft.com/office/powerpoint/2010/main" val="335839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200FB2-E540-3346-F3CF-47692001C7C3}"/>
              </a:ext>
            </a:extLst>
          </p:cNvPr>
          <p:cNvSpPr>
            <a:spLocks noGrp="1"/>
          </p:cNvSpPr>
          <p:nvPr>
            <p:ph type="dt" sz="half" idx="10"/>
          </p:nvPr>
        </p:nvSpPr>
        <p:spPr/>
        <p:txBody>
          <a:bodyPr/>
          <a:lstStyle/>
          <a:p>
            <a:fld id="{B5BADF01-F981-4372-8096-B1EB952F59B3}" type="datetimeFigureOut">
              <a:rPr lang="zh-CN" altLang="en-US" smtClean="0"/>
              <a:t>2023/10/5</a:t>
            </a:fld>
            <a:endParaRPr lang="zh-CN" altLang="en-US"/>
          </a:p>
        </p:txBody>
      </p:sp>
      <p:sp>
        <p:nvSpPr>
          <p:cNvPr id="3" name="Footer Placeholder 2">
            <a:extLst>
              <a:ext uri="{FF2B5EF4-FFF2-40B4-BE49-F238E27FC236}">
                <a16:creationId xmlns:a16="http://schemas.microsoft.com/office/drawing/2014/main" id="{AB011B2A-21BC-F1BB-D5BB-91421B381C5F}"/>
              </a:ext>
            </a:extLst>
          </p:cNvPr>
          <p:cNvSpPr>
            <a:spLocks noGrp="1"/>
          </p:cNvSpPr>
          <p:nvPr>
            <p:ph type="ftr" sz="quarter" idx="11"/>
          </p:nvPr>
        </p:nvSpPr>
        <p:spPr/>
        <p:txBody>
          <a:bodyPr/>
          <a:lstStyle/>
          <a:p>
            <a:endParaRPr lang="zh-CN" altLang="en-US"/>
          </a:p>
        </p:txBody>
      </p:sp>
      <p:sp>
        <p:nvSpPr>
          <p:cNvPr id="4" name="Slide Number Placeholder 3">
            <a:extLst>
              <a:ext uri="{FF2B5EF4-FFF2-40B4-BE49-F238E27FC236}">
                <a16:creationId xmlns:a16="http://schemas.microsoft.com/office/drawing/2014/main" id="{86E64B70-B7AC-B7CF-2880-6AB23BD04383}"/>
              </a:ext>
            </a:extLst>
          </p:cNvPr>
          <p:cNvSpPr>
            <a:spLocks noGrp="1"/>
          </p:cNvSpPr>
          <p:nvPr>
            <p:ph type="sldNum" sz="quarter" idx="12"/>
          </p:nvPr>
        </p:nvSpPr>
        <p:spPr/>
        <p:txBody>
          <a:bodyPr/>
          <a:lstStyle/>
          <a:p>
            <a:fld id="{8181386A-05D4-4C93-B8A4-98116AE7D425}" type="slidenum">
              <a:rPr lang="zh-CN" altLang="en-US" smtClean="0"/>
              <a:t>‹#›</a:t>
            </a:fld>
            <a:endParaRPr lang="zh-CN" altLang="en-US"/>
          </a:p>
        </p:txBody>
      </p:sp>
    </p:spTree>
    <p:extLst>
      <p:ext uri="{BB962C8B-B14F-4D97-AF65-F5344CB8AC3E}">
        <p14:creationId xmlns:p14="http://schemas.microsoft.com/office/powerpoint/2010/main" val="674463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21CD4-48AB-8871-236F-495D3650D75B}"/>
              </a:ext>
            </a:extLst>
          </p:cNvPr>
          <p:cNvSpPr>
            <a:spLocks noGrp="1"/>
          </p:cNvSpPr>
          <p:nvPr>
            <p:ph type="title"/>
          </p:nvPr>
        </p:nvSpPr>
        <p:spPr>
          <a:xfrm>
            <a:off x="839788" y="457200"/>
            <a:ext cx="3932237" cy="1600200"/>
          </a:xfrm>
        </p:spPr>
        <p:txBody>
          <a:bodyPr anchor="b"/>
          <a:lstStyle>
            <a:lvl1pPr>
              <a:defRPr sz="3200"/>
            </a:lvl1pPr>
          </a:lstStyle>
          <a:p>
            <a:r>
              <a:rPr lang="en-US" altLang="zh-CN"/>
              <a:t>Click to edit Master title style</a:t>
            </a:r>
            <a:endParaRPr lang="zh-CN" altLang="en-US"/>
          </a:p>
        </p:txBody>
      </p:sp>
      <p:sp>
        <p:nvSpPr>
          <p:cNvPr id="3" name="Content Placeholder 2">
            <a:extLst>
              <a:ext uri="{FF2B5EF4-FFF2-40B4-BE49-F238E27FC236}">
                <a16:creationId xmlns:a16="http://schemas.microsoft.com/office/drawing/2014/main" id="{9ED0CCD8-42C5-BF7B-C6B8-F155995EDA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Text Placeholder 3">
            <a:extLst>
              <a:ext uri="{FF2B5EF4-FFF2-40B4-BE49-F238E27FC236}">
                <a16:creationId xmlns:a16="http://schemas.microsoft.com/office/drawing/2014/main" id="{C2ACFE0E-278D-8503-6CA3-A274826BBC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a:t>Click to edit Master text styles</a:t>
            </a:r>
          </a:p>
        </p:txBody>
      </p:sp>
      <p:sp>
        <p:nvSpPr>
          <p:cNvPr id="5" name="Date Placeholder 4">
            <a:extLst>
              <a:ext uri="{FF2B5EF4-FFF2-40B4-BE49-F238E27FC236}">
                <a16:creationId xmlns:a16="http://schemas.microsoft.com/office/drawing/2014/main" id="{4CBBA60C-5E76-85F5-4CB4-7C880044E8CD}"/>
              </a:ext>
            </a:extLst>
          </p:cNvPr>
          <p:cNvSpPr>
            <a:spLocks noGrp="1"/>
          </p:cNvSpPr>
          <p:nvPr>
            <p:ph type="dt" sz="half" idx="10"/>
          </p:nvPr>
        </p:nvSpPr>
        <p:spPr/>
        <p:txBody>
          <a:bodyPr/>
          <a:lstStyle/>
          <a:p>
            <a:fld id="{B5BADF01-F981-4372-8096-B1EB952F59B3}" type="datetimeFigureOut">
              <a:rPr lang="zh-CN" altLang="en-US" smtClean="0"/>
              <a:t>2023/10/5</a:t>
            </a:fld>
            <a:endParaRPr lang="zh-CN" altLang="en-US"/>
          </a:p>
        </p:txBody>
      </p:sp>
      <p:sp>
        <p:nvSpPr>
          <p:cNvPr id="6" name="Footer Placeholder 5">
            <a:extLst>
              <a:ext uri="{FF2B5EF4-FFF2-40B4-BE49-F238E27FC236}">
                <a16:creationId xmlns:a16="http://schemas.microsoft.com/office/drawing/2014/main" id="{F9C9656F-8564-A9C2-D756-FA0D24334582}"/>
              </a:ext>
            </a:extLst>
          </p:cNvPr>
          <p:cNvSpPr>
            <a:spLocks noGrp="1"/>
          </p:cNvSpPr>
          <p:nvPr>
            <p:ph type="ftr" sz="quarter" idx="11"/>
          </p:nvPr>
        </p:nvSpPr>
        <p:spPr/>
        <p:txBody>
          <a:bodyPr/>
          <a:lstStyle/>
          <a:p>
            <a:endParaRPr lang="zh-CN" altLang="en-US"/>
          </a:p>
        </p:txBody>
      </p:sp>
      <p:sp>
        <p:nvSpPr>
          <p:cNvPr id="7" name="Slide Number Placeholder 6">
            <a:extLst>
              <a:ext uri="{FF2B5EF4-FFF2-40B4-BE49-F238E27FC236}">
                <a16:creationId xmlns:a16="http://schemas.microsoft.com/office/drawing/2014/main" id="{36492E06-C2D1-12CB-923B-9AF785BA0783}"/>
              </a:ext>
            </a:extLst>
          </p:cNvPr>
          <p:cNvSpPr>
            <a:spLocks noGrp="1"/>
          </p:cNvSpPr>
          <p:nvPr>
            <p:ph type="sldNum" sz="quarter" idx="12"/>
          </p:nvPr>
        </p:nvSpPr>
        <p:spPr/>
        <p:txBody>
          <a:bodyPr/>
          <a:lstStyle/>
          <a:p>
            <a:fld id="{8181386A-05D4-4C93-B8A4-98116AE7D425}" type="slidenum">
              <a:rPr lang="zh-CN" altLang="en-US" smtClean="0"/>
              <a:t>‹#›</a:t>
            </a:fld>
            <a:endParaRPr lang="zh-CN" altLang="en-US"/>
          </a:p>
        </p:txBody>
      </p:sp>
    </p:spTree>
    <p:extLst>
      <p:ext uri="{BB962C8B-B14F-4D97-AF65-F5344CB8AC3E}">
        <p14:creationId xmlns:p14="http://schemas.microsoft.com/office/powerpoint/2010/main" val="361152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160A6-7209-21F7-6B6D-D77DC4F2CFC7}"/>
              </a:ext>
            </a:extLst>
          </p:cNvPr>
          <p:cNvSpPr>
            <a:spLocks noGrp="1"/>
          </p:cNvSpPr>
          <p:nvPr>
            <p:ph type="title"/>
          </p:nvPr>
        </p:nvSpPr>
        <p:spPr>
          <a:xfrm>
            <a:off x="839788" y="457200"/>
            <a:ext cx="3932237" cy="1600200"/>
          </a:xfrm>
        </p:spPr>
        <p:txBody>
          <a:bodyPr anchor="b"/>
          <a:lstStyle>
            <a:lvl1pPr>
              <a:defRPr sz="3200"/>
            </a:lvl1pPr>
          </a:lstStyle>
          <a:p>
            <a:r>
              <a:rPr lang="en-US" altLang="zh-CN"/>
              <a:t>Click to edit Master title style</a:t>
            </a:r>
            <a:endParaRPr lang="zh-CN" altLang="en-US"/>
          </a:p>
        </p:txBody>
      </p:sp>
      <p:sp>
        <p:nvSpPr>
          <p:cNvPr id="3" name="Picture Placeholder 2">
            <a:extLst>
              <a:ext uri="{FF2B5EF4-FFF2-40B4-BE49-F238E27FC236}">
                <a16:creationId xmlns:a16="http://schemas.microsoft.com/office/drawing/2014/main" id="{F9CA01A9-522C-31ED-CD6A-7E05FBC702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Text Placeholder 3">
            <a:extLst>
              <a:ext uri="{FF2B5EF4-FFF2-40B4-BE49-F238E27FC236}">
                <a16:creationId xmlns:a16="http://schemas.microsoft.com/office/drawing/2014/main" id="{64E28A59-E918-BCD5-1236-86B8672FC5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a:t>Click to edit Master text styles</a:t>
            </a:r>
          </a:p>
        </p:txBody>
      </p:sp>
      <p:sp>
        <p:nvSpPr>
          <p:cNvPr id="5" name="Date Placeholder 4">
            <a:extLst>
              <a:ext uri="{FF2B5EF4-FFF2-40B4-BE49-F238E27FC236}">
                <a16:creationId xmlns:a16="http://schemas.microsoft.com/office/drawing/2014/main" id="{966DFB50-8031-E1FC-CE84-D8FF3839D35F}"/>
              </a:ext>
            </a:extLst>
          </p:cNvPr>
          <p:cNvSpPr>
            <a:spLocks noGrp="1"/>
          </p:cNvSpPr>
          <p:nvPr>
            <p:ph type="dt" sz="half" idx="10"/>
          </p:nvPr>
        </p:nvSpPr>
        <p:spPr/>
        <p:txBody>
          <a:bodyPr/>
          <a:lstStyle/>
          <a:p>
            <a:fld id="{B5BADF01-F981-4372-8096-B1EB952F59B3}" type="datetimeFigureOut">
              <a:rPr lang="zh-CN" altLang="en-US" smtClean="0"/>
              <a:t>2023/10/5</a:t>
            </a:fld>
            <a:endParaRPr lang="zh-CN" altLang="en-US"/>
          </a:p>
        </p:txBody>
      </p:sp>
      <p:sp>
        <p:nvSpPr>
          <p:cNvPr id="6" name="Footer Placeholder 5">
            <a:extLst>
              <a:ext uri="{FF2B5EF4-FFF2-40B4-BE49-F238E27FC236}">
                <a16:creationId xmlns:a16="http://schemas.microsoft.com/office/drawing/2014/main" id="{DB1DC573-E491-4B52-124F-25659BDF6F3C}"/>
              </a:ext>
            </a:extLst>
          </p:cNvPr>
          <p:cNvSpPr>
            <a:spLocks noGrp="1"/>
          </p:cNvSpPr>
          <p:nvPr>
            <p:ph type="ftr" sz="quarter" idx="11"/>
          </p:nvPr>
        </p:nvSpPr>
        <p:spPr/>
        <p:txBody>
          <a:bodyPr/>
          <a:lstStyle/>
          <a:p>
            <a:endParaRPr lang="zh-CN" altLang="en-US"/>
          </a:p>
        </p:txBody>
      </p:sp>
      <p:sp>
        <p:nvSpPr>
          <p:cNvPr id="7" name="Slide Number Placeholder 6">
            <a:extLst>
              <a:ext uri="{FF2B5EF4-FFF2-40B4-BE49-F238E27FC236}">
                <a16:creationId xmlns:a16="http://schemas.microsoft.com/office/drawing/2014/main" id="{0643648F-9C2F-087E-2E9C-4497E144BF8F}"/>
              </a:ext>
            </a:extLst>
          </p:cNvPr>
          <p:cNvSpPr>
            <a:spLocks noGrp="1"/>
          </p:cNvSpPr>
          <p:nvPr>
            <p:ph type="sldNum" sz="quarter" idx="12"/>
          </p:nvPr>
        </p:nvSpPr>
        <p:spPr/>
        <p:txBody>
          <a:bodyPr/>
          <a:lstStyle/>
          <a:p>
            <a:fld id="{8181386A-05D4-4C93-B8A4-98116AE7D425}" type="slidenum">
              <a:rPr lang="zh-CN" altLang="en-US" smtClean="0"/>
              <a:t>‹#›</a:t>
            </a:fld>
            <a:endParaRPr lang="zh-CN" altLang="en-US"/>
          </a:p>
        </p:txBody>
      </p:sp>
    </p:spTree>
    <p:extLst>
      <p:ext uri="{BB962C8B-B14F-4D97-AF65-F5344CB8AC3E}">
        <p14:creationId xmlns:p14="http://schemas.microsoft.com/office/powerpoint/2010/main" val="4291111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9A26DE-127E-4ED5-A8F9-DE6000751E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ltLang="zh-CN"/>
              <a:t>Click to edit Master title style</a:t>
            </a:r>
            <a:endParaRPr lang="zh-CN" altLang="en-US"/>
          </a:p>
        </p:txBody>
      </p:sp>
      <p:sp>
        <p:nvSpPr>
          <p:cNvPr id="3" name="Text Placeholder 2">
            <a:extLst>
              <a:ext uri="{FF2B5EF4-FFF2-40B4-BE49-F238E27FC236}">
                <a16:creationId xmlns:a16="http://schemas.microsoft.com/office/drawing/2014/main" id="{71B4F07B-1C14-E979-F7D5-73F4F503FB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a:extLst>
              <a:ext uri="{FF2B5EF4-FFF2-40B4-BE49-F238E27FC236}">
                <a16:creationId xmlns:a16="http://schemas.microsoft.com/office/drawing/2014/main" id="{BF36E3A9-D773-3694-CD36-F720B868E6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BADF01-F981-4372-8096-B1EB952F59B3}" type="datetimeFigureOut">
              <a:rPr lang="zh-CN" altLang="en-US" smtClean="0"/>
              <a:t>2023/10/5</a:t>
            </a:fld>
            <a:endParaRPr lang="zh-CN" altLang="en-US"/>
          </a:p>
        </p:txBody>
      </p:sp>
      <p:sp>
        <p:nvSpPr>
          <p:cNvPr id="5" name="Footer Placeholder 4">
            <a:extLst>
              <a:ext uri="{FF2B5EF4-FFF2-40B4-BE49-F238E27FC236}">
                <a16:creationId xmlns:a16="http://schemas.microsoft.com/office/drawing/2014/main" id="{D5F7D76F-30F9-8A23-EDB1-A4D56AC7F9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a:extLst>
              <a:ext uri="{FF2B5EF4-FFF2-40B4-BE49-F238E27FC236}">
                <a16:creationId xmlns:a16="http://schemas.microsoft.com/office/drawing/2014/main" id="{F1BD150B-5F36-62C3-DA07-57F178C5B4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81386A-05D4-4C93-B8A4-98116AE7D425}" type="slidenum">
              <a:rPr lang="zh-CN" altLang="en-US" smtClean="0"/>
              <a:t>‹#›</a:t>
            </a:fld>
            <a:endParaRPr lang="zh-CN" altLang="en-US"/>
          </a:p>
        </p:txBody>
      </p:sp>
    </p:spTree>
    <p:extLst>
      <p:ext uri="{BB962C8B-B14F-4D97-AF65-F5344CB8AC3E}">
        <p14:creationId xmlns:p14="http://schemas.microsoft.com/office/powerpoint/2010/main" val="37202061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4F5391B-2D80-0A37-359D-770F9298878D}"/>
              </a:ext>
            </a:extLst>
          </p:cNvPr>
          <p:cNvSpPr txBox="1"/>
          <p:nvPr/>
        </p:nvSpPr>
        <p:spPr>
          <a:xfrm>
            <a:off x="457200" y="1729770"/>
            <a:ext cx="9862457" cy="2308324"/>
          </a:xfrm>
          <a:prstGeom prst="rect">
            <a:avLst/>
          </a:prstGeom>
          <a:noFill/>
        </p:spPr>
        <p:txBody>
          <a:bodyPr wrap="square" rtlCol="0">
            <a:spAutoFit/>
          </a:bodyPr>
          <a:lstStyle/>
          <a:p>
            <a:r>
              <a:rPr lang="en-US" altLang="zh-CN" sz="7200" b="1" dirty="0"/>
              <a:t>inTASC Standard 2:</a:t>
            </a:r>
          </a:p>
          <a:p>
            <a:r>
              <a:rPr lang="en-US" altLang="zh-CN" sz="7200" b="1" dirty="0"/>
              <a:t> </a:t>
            </a:r>
            <a:r>
              <a:rPr lang="en-US" altLang="zh-CN" sz="7200" b="1" dirty="0">
                <a:solidFill>
                  <a:schemeClr val="accent1"/>
                </a:solidFill>
              </a:rPr>
              <a:t>Learning Differences</a:t>
            </a:r>
            <a:endParaRPr lang="zh-CN" altLang="en-US" sz="7200" b="1" dirty="0">
              <a:solidFill>
                <a:schemeClr val="accent1"/>
              </a:solidFill>
            </a:endParaRPr>
          </a:p>
        </p:txBody>
      </p:sp>
      <p:sp>
        <p:nvSpPr>
          <p:cNvPr id="3" name="TextBox 2">
            <a:extLst>
              <a:ext uri="{FF2B5EF4-FFF2-40B4-BE49-F238E27FC236}">
                <a16:creationId xmlns:a16="http://schemas.microsoft.com/office/drawing/2014/main" id="{B92BCEA3-2700-5FF9-6E46-58543DD61110}"/>
              </a:ext>
            </a:extLst>
          </p:cNvPr>
          <p:cNvSpPr txBox="1"/>
          <p:nvPr/>
        </p:nvSpPr>
        <p:spPr>
          <a:xfrm>
            <a:off x="3995056" y="5844570"/>
            <a:ext cx="8871857" cy="646331"/>
          </a:xfrm>
          <a:prstGeom prst="rect">
            <a:avLst/>
          </a:prstGeom>
          <a:noFill/>
        </p:spPr>
        <p:txBody>
          <a:bodyPr wrap="square" rtlCol="0">
            <a:spAutoFit/>
          </a:bodyPr>
          <a:lstStyle/>
          <a:p>
            <a:r>
              <a:rPr lang="en-US" altLang="zh-CN" sz="3600" b="1" i="1" dirty="0"/>
              <a:t>Joel Michael Pope</a:t>
            </a:r>
            <a:endParaRPr lang="zh-CN" altLang="en-US" sz="3600" b="1" i="1" dirty="0">
              <a:solidFill>
                <a:schemeClr val="accent1"/>
              </a:solidFill>
            </a:endParaRPr>
          </a:p>
        </p:txBody>
      </p:sp>
    </p:spTree>
    <p:extLst>
      <p:ext uri="{BB962C8B-B14F-4D97-AF65-F5344CB8AC3E}">
        <p14:creationId xmlns:p14="http://schemas.microsoft.com/office/powerpoint/2010/main" val="922834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FE649B0-5271-51A6-F647-E60EC2616F78}"/>
              </a:ext>
            </a:extLst>
          </p:cNvPr>
          <p:cNvPicPr>
            <a:picLocks noChangeAspect="1"/>
          </p:cNvPicPr>
          <p:nvPr/>
        </p:nvPicPr>
        <p:blipFill>
          <a:blip r:embed="rId3"/>
          <a:stretch>
            <a:fillRect/>
          </a:stretch>
        </p:blipFill>
        <p:spPr>
          <a:xfrm>
            <a:off x="268850" y="1047682"/>
            <a:ext cx="7597525" cy="4362518"/>
          </a:xfrm>
          <a:prstGeom prst="rect">
            <a:avLst/>
          </a:prstGeom>
        </p:spPr>
      </p:pic>
      <p:pic>
        <p:nvPicPr>
          <p:cNvPr id="7" name="Picture 6">
            <a:extLst>
              <a:ext uri="{FF2B5EF4-FFF2-40B4-BE49-F238E27FC236}">
                <a16:creationId xmlns:a16="http://schemas.microsoft.com/office/drawing/2014/main" id="{C2EBD6F8-C202-883B-95ED-447E4AFCE41D}"/>
              </a:ext>
            </a:extLst>
          </p:cNvPr>
          <p:cNvPicPr>
            <a:picLocks noChangeAspect="1"/>
          </p:cNvPicPr>
          <p:nvPr/>
        </p:nvPicPr>
        <p:blipFill>
          <a:blip r:embed="rId4"/>
          <a:stretch>
            <a:fillRect/>
          </a:stretch>
        </p:blipFill>
        <p:spPr>
          <a:xfrm>
            <a:off x="268850" y="5353118"/>
            <a:ext cx="7597525" cy="904468"/>
          </a:xfrm>
          <a:prstGeom prst="rect">
            <a:avLst/>
          </a:prstGeom>
        </p:spPr>
      </p:pic>
      <p:sp>
        <p:nvSpPr>
          <p:cNvPr id="8" name="TextBox 7">
            <a:extLst>
              <a:ext uri="{FF2B5EF4-FFF2-40B4-BE49-F238E27FC236}">
                <a16:creationId xmlns:a16="http://schemas.microsoft.com/office/drawing/2014/main" id="{6CFDEFD0-E2D3-6CB6-AAA8-26BF997DDB4B}"/>
              </a:ext>
            </a:extLst>
          </p:cNvPr>
          <p:cNvSpPr txBox="1"/>
          <p:nvPr/>
        </p:nvSpPr>
        <p:spPr>
          <a:xfrm>
            <a:off x="228600" y="96913"/>
            <a:ext cx="8871857" cy="646331"/>
          </a:xfrm>
          <a:prstGeom prst="rect">
            <a:avLst/>
          </a:prstGeom>
          <a:noFill/>
        </p:spPr>
        <p:txBody>
          <a:bodyPr wrap="square" rtlCol="0">
            <a:spAutoFit/>
          </a:bodyPr>
          <a:lstStyle/>
          <a:p>
            <a:r>
              <a:rPr lang="en-US" altLang="zh-CN" sz="3600" b="1" dirty="0"/>
              <a:t>What is the Standard?</a:t>
            </a:r>
          </a:p>
        </p:txBody>
      </p:sp>
      <p:sp>
        <p:nvSpPr>
          <p:cNvPr id="9" name="TextBox 8">
            <a:extLst>
              <a:ext uri="{FF2B5EF4-FFF2-40B4-BE49-F238E27FC236}">
                <a16:creationId xmlns:a16="http://schemas.microsoft.com/office/drawing/2014/main" id="{FEB1A9CE-9637-4421-C294-D4E9582BA1A1}"/>
              </a:ext>
            </a:extLst>
          </p:cNvPr>
          <p:cNvSpPr txBox="1"/>
          <p:nvPr/>
        </p:nvSpPr>
        <p:spPr>
          <a:xfrm>
            <a:off x="7913914" y="1429770"/>
            <a:ext cx="4278086" cy="1631216"/>
          </a:xfrm>
          <a:prstGeom prst="rect">
            <a:avLst/>
          </a:prstGeom>
          <a:noFill/>
        </p:spPr>
        <p:txBody>
          <a:bodyPr wrap="square" rtlCol="0">
            <a:spAutoFit/>
          </a:bodyPr>
          <a:lstStyle/>
          <a:p>
            <a:r>
              <a:rPr lang="en-US" altLang="zh-CN" sz="2000" b="1" dirty="0">
                <a:solidFill>
                  <a:schemeClr val="accent1"/>
                </a:solidFill>
              </a:rPr>
              <a:t>All students are valued, listened to and respected, no matter what their background.</a:t>
            </a:r>
          </a:p>
          <a:p>
            <a:endParaRPr lang="en-US" altLang="zh-CN" sz="2000" b="1" dirty="0">
              <a:solidFill>
                <a:schemeClr val="accent1"/>
              </a:solidFill>
            </a:endParaRPr>
          </a:p>
          <a:p>
            <a:r>
              <a:rPr lang="en-US" altLang="zh-CN" sz="2000" b="1" dirty="0">
                <a:solidFill>
                  <a:schemeClr val="accent1"/>
                </a:solidFill>
              </a:rPr>
              <a:t>Classroom is inclusive</a:t>
            </a:r>
            <a:r>
              <a:rPr lang="zh-CN" altLang="en-US" sz="2000" b="1" dirty="0">
                <a:solidFill>
                  <a:schemeClr val="accent1"/>
                </a:solidFill>
              </a:rPr>
              <a:t>！</a:t>
            </a:r>
            <a:endParaRPr lang="en-US" altLang="zh-CN" sz="2000" b="1" dirty="0">
              <a:solidFill>
                <a:schemeClr val="accent1"/>
              </a:solidFill>
            </a:endParaRPr>
          </a:p>
        </p:txBody>
      </p:sp>
      <p:sp>
        <p:nvSpPr>
          <p:cNvPr id="11" name="TextBox 10">
            <a:extLst>
              <a:ext uri="{FF2B5EF4-FFF2-40B4-BE49-F238E27FC236}">
                <a16:creationId xmlns:a16="http://schemas.microsoft.com/office/drawing/2014/main" id="{80EFF88C-0333-4210-E153-65EFC5467B01}"/>
              </a:ext>
            </a:extLst>
          </p:cNvPr>
          <p:cNvSpPr txBox="1"/>
          <p:nvPr/>
        </p:nvSpPr>
        <p:spPr>
          <a:xfrm>
            <a:off x="7913914" y="4626370"/>
            <a:ext cx="4278086" cy="1323439"/>
          </a:xfrm>
          <a:prstGeom prst="rect">
            <a:avLst/>
          </a:prstGeom>
          <a:noFill/>
        </p:spPr>
        <p:txBody>
          <a:bodyPr wrap="square" rtlCol="0">
            <a:spAutoFit/>
          </a:bodyPr>
          <a:lstStyle/>
          <a:p>
            <a:r>
              <a:rPr lang="en-US" altLang="zh-CN" sz="2000" b="1" dirty="0">
                <a:solidFill>
                  <a:schemeClr val="accent6">
                    <a:lumMod val="75000"/>
                  </a:schemeClr>
                </a:solidFill>
              </a:rPr>
              <a:t>Diverse factors including background and culture as well as learning aptitude taken into consideration</a:t>
            </a:r>
          </a:p>
        </p:txBody>
      </p:sp>
    </p:spTree>
    <p:extLst>
      <p:ext uri="{BB962C8B-B14F-4D97-AF65-F5344CB8AC3E}">
        <p14:creationId xmlns:p14="http://schemas.microsoft.com/office/powerpoint/2010/main" val="2721618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FFB82DD-C673-EF34-0767-341A81D03FA1}"/>
              </a:ext>
            </a:extLst>
          </p:cNvPr>
          <p:cNvSpPr txBox="1"/>
          <p:nvPr/>
        </p:nvSpPr>
        <p:spPr>
          <a:xfrm>
            <a:off x="228600" y="96913"/>
            <a:ext cx="8871857" cy="646331"/>
          </a:xfrm>
          <a:prstGeom prst="rect">
            <a:avLst/>
          </a:prstGeom>
          <a:noFill/>
        </p:spPr>
        <p:txBody>
          <a:bodyPr wrap="square" rtlCol="0">
            <a:spAutoFit/>
          </a:bodyPr>
          <a:lstStyle/>
          <a:p>
            <a:r>
              <a:rPr lang="en-US" altLang="zh-CN" sz="3600" b="1" i="1" dirty="0"/>
              <a:t>My Personal Interpretation:</a:t>
            </a:r>
            <a:endParaRPr lang="zh-CN" altLang="en-US" sz="3600" b="1" i="1" dirty="0"/>
          </a:p>
        </p:txBody>
      </p:sp>
      <p:sp>
        <p:nvSpPr>
          <p:cNvPr id="3" name="TextBox 2">
            <a:extLst>
              <a:ext uri="{FF2B5EF4-FFF2-40B4-BE49-F238E27FC236}">
                <a16:creationId xmlns:a16="http://schemas.microsoft.com/office/drawing/2014/main" id="{E7664552-121C-493A-D5CA-4DB24941D4D9}"/>
              </a:ext>
            </a:extLst>
          </p:cNvPr>
          <p:cNvSpPr txBox="1"/>
          <p:nvPr/>
        </p:nvSpPr>
        <p:spPr>
          <a:xfrm>
            <a:off x="478971" y="913341"/>
            <a:ext cx="11604172" cy="1754326"/>
          </a:xfrm>
          <a:prstGeom prst="rect">
            <a:avLst/>
          </a:prstGeom>
          <a:noFill/>
        </p:spPr>
        <p:txBody>
          <a:bodyPr wrap="square" rtlCol="0">
            <a:spAutoFit/>
          </a:bodyPr>
          <a:lstStyle/>
          <a:p>
            <a:r>
              <a:rPr lang="en-US" altLang="zh-CN" sz="3600" b="1" dirty="0">
                <a:solidFill>
                  <a:schemeClr val="accent1"/>
                </a:solidFill>
              </a:rPr>
              <a:t>- Students are allowed to be themselves. Their personality and identify is respected and accommodated.</a:t>
            </a:r>
            <a:endParaRPr lang="zh-CN" altLang="en-US" sz="3600" b="1" dirty="0">
              <a:solidFill>
                <a:schemeClr val="accent1"/>
              </a:solidFill>
            </a:endParaRPr>
          </a:p>
        </p:txBody>
      </p:sp>
      <p:sp>
        <p:nvSpPr>
          <p:cNvPr id="4" name="TextBox 3">
            <a:extLst>
              <a:ext uri="{FF2B5EF4-FFF2-40B4-BE49-F238E27FC236}">
                <a16:creationId xmlns:a16="http://schemas.microsoft.com/office/drawing/2014/main" id="{F59BCED9-B436-D206-3A35-B98DCE21DC40}"/>
              </a:ext>
            </a:extLst>
          </p:cNvPr>
          <p:cNvSpPr txBox="1"/>
          <p:nvPr/>
        </p:nvSpPr>
        <p:spPr>
          <a:xfrm>
            <a:off x="478971" y="3546002"/>
            <a:ext cx="11604172" cy="1754326"/>
          </a:xfrm>
          <a:prstGeom prst="rect">
            <a:avLst/>
          </a:prstGeom>
          <a:noFill/>
        </p:spPr>
        <p:txBody>
          <a:bodyPr wrap="square" rtlCol="0">
            <a:spAutoFit/>
          </a:bodyPr>
          <a:lstStyle/>
          <a:p>
            <a:r>
              <a:rPr lang="en-US" altLang="zh-CN" sz="3600" b="1" dirty="0">
                <a:solidFill>
                  <a:schemeClr val="accent6">
                    <a:lumMod val="75000"/>
                  </a:schemeClr>
                </a:solidFill>
              </a:rPr>
              <a:t>- At the same time, a sense of community, collaboration and welcome within the class as the whole.</a:t>
            </a:r>
            <a:endParaRPr lang="zh-CN" altLang="en-US" sz="3600" b="1" dirty="0">
              <a:solidFill>
                <a:schemeClr val="accent6">
                  <a:lumMod val="75000"/>
                </a:schemeClr>
              </a:solidFill>
            </a:endParaRPr>
          </a:p>
        </p:txBody>
      </p:sp>
      <p:cxnSp>
        <p:nvCxnSpPr>
          <p:cNvPr id="8" name="Straight Arrow Connector 7">
            <a:extLst>
              <a:ext uri="{FF2B5EF4-FFF2-40B4-BE49-F238E27FC236}">
                <a16:creationId xmlns:a16="http://schemas.microsoft.com/office/drawing/2014/main" id="{E1890ECF-A8A5-83B3-CD88-61E43B60B502}"/>
              </a:ext>
            </a:extLst>
          </p:cNvPr>
          <p:cNvCxnSpPr/>
          <p:nvPr/>
        </p:nvCxnSpPr>
        <p:spPr>
          <a:xfrm>
            <a:off x="4234543" y="2373086"/>
            <a:ext cx="206828" cy="1273628"/>
          </a:xfrm>
          <a:prstGeom prst="straightConnector1">
            <a:avLst/>
          </a:prstGeom>
          <a:ln w="57150">
            <a:headEnd type="triangle"/>
            <a:tailEnd type="triangle"/>
          </a:ln>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0CED4688-7DA2-1825-343B-40965F3F92E2}"/>
              </a:ext>
            </a:extLst>
          </p:cNvPr>
          <p:cNvSpPr txBox="1"/>
          <p:nvPr/>
        </p:nvSpPr>
        <p:spPr>
          <a:xfrm>
            <a:off x="4337957" y="2667667"/>
            <a:ext cx="5334000" cy="400110"/>
          </a:xfrm>
          <a:prstGeom prst="rect">
            <a:avLst/>
          </a:prstGeom>
          <a:noFill/>
        </p:spPr>
        <p:txBody>
          <a:bodyPr wrap="square" rtlCol="0">
            <a:spAutoFit/>
          </a:bodyPr>
          <a:lstStyle/>
          <a:p>
            <a:r>
              <a:rPr lang="en-US" altLang="zh-CN" sz="2000" b="1" dirty="0"/>
              <a:t>The balance between these together.</a:t>
            </a:r>
          </a:p>
        </p:txBody>
      </p:sp>
    </p:spTree>
    <p:extLst>
      <p:ext uri="{BB962C8B-B14F-4D97-AF65-F5344CB8AC3E}">
        <p14:creationId xmlns:p14="http://schemas.microsoft.com/office/powerpoint/2010/main" val="2697683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FFB82DD-C673-EF34-0767-341A81D03FA1}"/>
              </a:ext>
            </a:extLst>
          </p:cNvPr>
          <p:cNvSpPr txBox="1"/>
          <p:nvPr/>
        </p:nvSpPr>
        <p:spPr>
          <a:xfrm>
            <a:off x="228600" y="96913"/>
            <a:ext cx="8871857" cy="646331"/>
          </a:xfrm>
          <a:prstGeom prst="rect">
            <a:avLst/>
          </a:prstGeom>
          <a:noFill/>
        </p:spPr>
        <p:txBody>
          <a:bodyPr wrap="square" rtlCol="0">
            <a:spAutoFit/>
          </a:bodyPr>
          <a:lstStyle/>
          <a:p>
            <a:r>
              <a:rPr lang="en-US" altLang="zh-CN" sz="3600" b="1" i="1" dirty="0"/>
              <a:t>My Personal Interpretation:</a:t>
            </a:r>
            <a:endParaRPr lang="zh-CN" altLang="en-US" sz="3600" b="1" i="1" dirty="0"/>
          </a:p>
        </p:txBody>
      </p:sp>
      <p:sp>
        <p:nvSpPr>
          <p:cNvPr id="3" name="TextBox 2">
            <a:extLst>
              <a:ext uri="{FF2B5EF4-FFF2-40B4-BE49-F238E27FC236}">
                <a16:creationId xmlns:a16="http://schemas.microsoft.com/office/drawing/2014/main" id="{E7664552-121C-493A-D5CA-4DB24941D4D9}"/>
              </a:ext>
            </a:extLst>
          </p:cNvPr>
          <p:cNvSpPr txBox="1"/>
          <p:nvPr/>
        </p:nvSpPr>
        <p:spPr>
          <a:xfrm>
            <a:off x="478971" y="913341"/>
            <a:ext cx="11604172" cy="1754326"/>
          </a:xfrm>
          <a:prstGeom prst="rect">
            <a:avLst/>
          </a:prstGeom>
          <a:noFill/>
        </p:spPr>
        <p:txBody>
          <a:bodyPr wrap="square" rtlCol="0">
            <a:spAutoFit/>
          </a:bodyPr>
          <a:lstStyle/>
          <a:p>
            <a:r>
              <a:rPr lang="en-US" altLang="zh-CN" sz="3600" b="1" dirty="0">
                <a:solidFill>
                  <a:schemeClr val="accent1"/>
                </a:solidFill>
              </a:rPr>
              <a:t>- Students are allowed to be themselves. Their personality and identify is respected and accommodated.</a:t>
            </a:r>
            <a:endParaRPr lang="zh-CN" altLang="en-US" sz="3600" b="1" dirty="0">
              <a:solidFill>
                <a:schemeClr val="accent1"/>
              </a:solidFill>
            </a:endParaRPr>
          </a:p>
        </p:txBody>
      </p:sp>
      <p:sp>
        <p:nvSpPr>
          <p:cNvPr id="4" name="TextBox 3">
            <a:extLst>
              <a:ext uri="{FF2B5EF4-FFF2-40B4-BE49-F238E27FC236}">
                <a16:creationId xmlns:a16="http://schemas.microsoft.com/office/drawing/2014/main" id="{F59BCED9-B436-D206-3A35-B98DCE21DC40}"/>
              </a:ext>
            </a:extLst>
          </p:cNvPr>
          <p:cNvSpPr txBox="1"/>
          <p:nvPr/>
        </p:nvSpPr>
        <p:spPr>
          <a:xfrm>
            <a:off x="478971" y="3546002"/>
            <a:ext cx="11604172" cy="1754326"/>
          </a:xfrm>
          <a:prstGeom prst="rect">
            <a:avLst/>
          </a:prstGeom>
          <a:noFill/>
        </p:spPr>
        <p:txBody>
          <a:bodyPr wrap="square" rtlCol="0">
            <a:spAutoFit/>
          </a:bodyPr>
          <a:lstStyle/>
          <a:p>
            <a:r>
              <a:rPr lang="en-US" altLang="zh-CN" sz="3600" b="1" dirty="0">
                <a:solidFill>
                  <a:schemeClr val="accent6">
                    <a:lumMod val="75000"/>
                  </a:schemeClr>
                </a:solidFill>
              </a:rPr>
              <a:t>- At the same time, a sense of community, collaboration and welcome within the class at the whole.</a:t>
            </a:r>
            <a:endParaRPr lang="zh-CN" altLang="en-US" sz="3600" b="1" dirty="0">
              <a:solidFill>
                <a:schemeClr val="accent6">
                  <a:lumMod val="75000"/>
                </a:schemeClr>
              </a:solidFill>
            </a:endParaRPr>
          </a:p>
        </p:txBody>
      </p:sp>
      <p:sp>
        <p:nvSpPr>
          <p:cNvPr id="5" name="TextBox 4">
            <a:extLst>
              <a:ext uri="{FF2B5EF4-FFF2-40B4-BE49-F238E27FC236}">
                <a16:creationId xmlns:a16="http://schemas.microsoft.com/office/drawing/2014/main" id="{E8E12181-728B-BE8D-6F97-157418AE5D4E}"/>
              </a:ext>
            </a:extLst>
          </p:cNvPr>
          <p:cNvSpPr txBox="1"/>
          <p:nvPr/>
        </p:nvSpPr>
        <p:spPr>
          <a:xfrm>
            <a:off x="587828" y="5560758"/>
            <a:ext cx="11604172" cy="1200329"/>
          </a:xfrm>
          <a:prstGeom prst="rect">
            <a:avLst/>
          </a:prstGeom>
          <a:noFill/>
        </p:spPr>
        <p:txBody>
          <a:bodyPr wrap="square" rtlCol="0">
            <a:spAutoFit/>
          </a:bodyPr>
          <a:lstStyle/>
          <a:p>
            <a:r>
              <a:rPr lang="en-US" altLang="zh-CN" sz="3600" b="1" dirty="0"/>
              <a:t>- Also, differentiation on the class based on multiple factors.</a:t>
            </a:r>
            <a:endParaRPr lang="zh-CN" altLang="en-US" sz="3600" b="1" dirty="0"/>
          </a:p>
        </p:txBody>
      </p:sp>
      <p:cxnSp>
        <p:nvCxnSpPr>
          <p:cNvPr id="6" name="Straight Arrow Connector 5">
            <a:extLst>
              <a:ext uri="{FF2B5EF4-FFF2-40B4-BE49-F238E27FC236}">
                <a16:creationId xmlns:a16="http://schemas.microsoft.com/office/drawing/2014/main" id="{DF49029A-E7D3-B0F6-880A-CD66565EA0A9}"/>
              </a:ext>
            </a:extLst>
          </p:cNvPr>
          <p:cNvCxnSpPr/>
          <p:nvPr/>
        </p:nvCxnSpPr>
        <p:spPr>
          <a:xfrm>
            <a:off x="4234543" y="2373086"/>
            <a:ext cx="206828" cy="1273628"/>
          </a:xfrm>
          <a:prstGeom prst="straightConnector1">
            <a:avLst/>
          </a:prstGeom>
          <a:ln w="57150">
            <a:headEnd type="triangle"/>
            <a:tailEnd type="triangle"/>
          </a:ln>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590C3583-26DA-55AF-5C7E-968F6258BA73}"/>
              </a:ext>
            </a:extLst>
          </p:cNvPr>
          <p:cNvSpPr txBox="1"/>
          <p:nvPr/>
        </p:nvSpPr>
        <p:spPr>
          <a:xfrm>
            <a:off x="4337957" y="2667667"/>
            <a:ext cx="5334000" cy="400110"/>
          </a:xfrm>
          <a:prstGeom prst="rect">
            <a:avLst/>
          </a:prstGeom>
          <a:noFill/>
        </p:spPr>
        <p:txBody>
          <a:bodyPr wrap="square" rtlCol="0">
            <a:spAutoFit/>
          </a:bodyPr>
          <a:lstStyle/>
          <a:p>
            <a:r>
              <a:rPr lang="en-US" altLang="zh-CN" sz="2000" b="1" dirty="0"/>
              <a:t>The balance between these together.</a:t>
            </a:r>
          </a:p>
        </p:txBody>
      </p:sp>
    </p:spTree>
    <p:extLst>
      <p:ext uri="{BB962C8B-B14F-4D97-AF65-F5344CB8AC3E}">
        <p14:creationId xmlns:p14="http://schemas.microsoft.com/office/powerpoint/2010/main" val="1853562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FFB82DD-C673-EF34-0767-341A81D03FA1}"/>
              </a:ext>
            </a:extLst>
          </p:cNvPr>
          <p:cNvSpPr txBox="1"/>
          <p:nvPr/>
        </p:nvSpPr>
        <p:spPr>
          <a:xfrm>
            <a:off x="228600" y="96913"/>
            <a:ext cx="10504714" cy="646331"/>
          </a:xfrm>
          <a:prstGeom prst="rect">
            <a:avLst/>
          </a:prstGeom>
          <a:noFill/>
        </p:spPr>
        <p:txBody>
          <a:bodyPr wrap="square" rtlCol="0">
            <a:spAutoFit/>
          </a:bodyPr>
          <a:lstStyle/>
          <a:p>
            <a:r>
              <a:rPr lang="en-US" altLang="zh-CN" sz="3600" b="1" i="1" dirty="0">
                <a:solidFill>
                  <a:schemeClr val="accent1"/>
                </a:solidFill>
              </a:rPr>
              <a:t>How</a:t>
            </a:r>
            <a:r>
              <a:rPr lang="zh-CN" altLang="en-US" sz="3600" b="1" i="1" dirty="0">
                <a:solidFill>
                  <a:schemeClr val="accent1"/>
                </a:solidFill>
              </a:rPr>
              <a:t> </a:t>
            </a:r>
            <a:r>
              <a:rPr lang="en-US" altLang="zh-CN" sz="3600" b="1" i="1" dirty="0">
                <a:solidFill>
                  <a:schemeClr val="accent1"/>
                </a:solidFill>
              </a:rPr>
              <a:t>Would</a:t>
            </a:r>
            <a:r>
              <a:rPr lang="zh-CN" altLang="en-US" sz="3600" b="1" i="1" dirty="0">
                <a:solidFill>
                  <a:schemeClr val="accent1"/>
                </a:solidFill>
              </a:rPr>
              <a:t> </a:t>
            </a:r>
            <a:r>
              <a:rPr lang="en-US" altLang="zh-CN" sz="3600" b="1" i="1" dirty="0">
                <a:solidFill>
                  <a:schemeClr val="accent1"/>
                </a:solidFill>
              </a:rPr>
              <a:t>I</a:t>
            </a:r>
            <a:r>
              <a:rPr lang="zh-CN" altLang="en-US" sz="3600" b="1" i="1" dirty="0">
                <a:solidFill>
                  <a:schemeClr val="accent1"/>
                </a:solidFill>
              </a:rPr>
              <a:t> </a:t>
            </a:r>
            <a:r>
              <a:rPr lang="en-US" altLang="zh-CN" sz="3600" b="1" i="1" dirty="0">
                <a:solidFill>
                  <a:schemeClr val="accent1"/>
                </a:solidFill>
              </a:rPr>
              <a:t>See</a:t>
            </a:r>
            <a:r>
              <a:rPr lang="zh-CN" altLang="en-US" sz="3600" b="1" i="1" dirty="0">
                <a:solidFill>
                  <a:schemeClr val="accent1"/>
                </a:solidFill>
              </a:rPr>
              <a:t> </a:t>
            </a:r>
            <a:r>
              <a:rPr lang="en-US" altLang="zh-CN" sz="3600" b="1" i="1" dirty="0">
                <a:solidFill>
                  <a:schemeClr val="accent1"/>
                </a:solidFill>
              </a:rPr>
              <a:t>This Standard in My Classroom?</a:t>
            </a:r>
            <a:endParaRPr lang="zh-CN" altLang="en-US" sz="3600" b="1" i="1" dirty="0">
              <a:solidFill>
                <a:schemeClr val="accent1"/>
              </a:solidFill>
            </a:endParaRPr>
          </a:p>
        </p:txBody>
      </p:sp>
    </p:spTree>
    <p:extLst>
      <p:ext uri="{BB962C8B-B14F-4D97-AF65-F5344CB8AC3E}">
        <p14:creationId xmlns:p14="http://schemas.microsoft.com/office/powerpoint/2010/main" val="3086858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FFB82DD-C673-EF34-0767-341A81D03FA1}"/>
              </a:ext>
            </a:extLst>
          </p:cNvPr>
          <p:cNvSpPr txBox="1"/>
          <p:nvPr/>
        </p:nvSpPr>
        <p:spPr>
          <a:xfrm>
            <a:off x="228600" y="96913"/>
            <a:ext cx="10504714" cy="646331"/>
          </a:xfrm>
          <a:prstGeom prst="rect">
            <a:avLst/>
          </a:prstGeom>
          <a:noFill/>
        </p:spPr>
        <p:txBody>
          <a:bodyPr wrap="square" rtlCol="0">
            <a:spAutoFit/>
          </a:bodyPr>
          <a:lstStyle/>
          <a:p>
            <a:r>
              <a:rPr lang="en-US" altLang="zh-CN" sz="3600" b="1" i="1" dirty="0">
                <a:solidFill>
                  <a:schemeClr val="accent1"/>
                </a:solidFill>
              </a:rPr>
              <a:t>How</a:t>
            </a:r>
            <a:r>
              <a:rPr lang="zh-CN" altLang="en-US" sz="3600" b="1" i="1" dirty="0">
                <a:solidFill>
                  <a:schemeClr val="accent1"/>
                </a:solidFill>
              </a:rPr>
              <a:t> </a:t>
            </a:r>
            <a:r>
              <a:rPr lang="en-US" altLang="zh-CN" sz="3600" b="1" i="1" dirty="0">
                <a:solidFill>
                  <a:schemeClr val="accent1"/>
                </a:solidFill>
              </a:rPr>
              <a:t>Would</a:t>
            </a:r>
            <a:r>
              <a:rPr lang="zh-CN" altLang="en-US" sz="3600" b="1" i="1" dirty="0">
                <a:solidFill>
                  <a:schemeClr val="accent1"/>
                </a:solidFill>
              </a:rPr>
              <a:t> </a:t>
            </a:r>
            <a:r>
              <a:rPr lang="en-US" altLang="zh-CN" sz="3600" b="1" i="1" dirty="0">
                <a:solidFill>
                  <a:schemeClr val="accent1"/>
                </a:solidFill>
              </a:rPr>
              <a:t>I</a:t>
            </a:r>
            <a:r>
              <a:rPr lang="zh-CN" altLang="en-US" sz="3600" b="1" i="1" dirty="0">
                <a:solidFill>
                  <a:schemeClr val="accent1"/>
                </a:solidFill>
              </a:rPr>
              <a:t> </a:t>
            </a:r>
            <a:r>
              <a:rPr lang="en-US" altLang="zh-CN" sz="3600" b="1" i="1" dirty="0">
                <a:solidFill>
                  <a:schemeClr val="accent1"/>
                </a:solidFill>
              </a:rPr>
              <a:t>See</a:t>
            </a:r>
            <a:r>
              <a:rPr lang="zh-CN" altLang="en-US" sz="3600" b="1" i="1" dirty="0">
                <a:solidFill>
                  <a:schemeClr val="accent1"/>
                </a:solidFill>
              </a:rPr>
              <a:t> </a:t>
            </a:r>
            <a:r>
              <a:rPr lang="en-US" altLang="zh-CN" sz="3600" b="1" i="1" dirty="0">
                <a:solidFill>
                  <a:schemeClr val="accent1"/>
                </a:solidFill>
              </a:rPr>
              <a:t>This Standard in My Classroom?</a:t>
            </a:r>
            <a:endParaRPr lang="zh-CN" altLang="en-US" sz="3600" b="1" i="1" dirty="0">
              <a:solidFill>
                <a:schemeClr val="accent1"/>
              </a:solidFill>
            </a:endParaRPr>
          </a:p>
        </p:txBody>
      </p:sp>
      <p:sp>
        <p:nvSpPr>
          <p:cNvPr id="3" name="TextBox 2">
            <a:extLst>
              <a:ext uri="{FF2B5EF4-FFF2-40B4-BE49-F238E27FC236}">
                <a16:creationId xmlns:a16="http://schemas.microsoft.com/office/drawing/2014/main" id="{C5D912BE-5BE5-3EA1-56E2-DE01B40A93F9}"/>
              </a:ext>
            </a:extLst>
          </p:cNvPr>
          <p:cNvSpPr txBox="1"/>
          <p:nvPr/>
        </p:nvSpPr>
        <p:spPr>
          <a:xfrm>
            <a:off x="293914" y="1010529"/>
            <a:ext cx="11604172" cy="1384995"/>
          </a:xfrm>
          <a:prstGeom prst="rect">
            <a:avLst/>
          </a:prstGeom>
          <a:noFill/>
        </p:spPr>
        <p:txBody>
          <a:bodyPr wrap="square" rtlCol="0">
            <a:spAutoFit/>
          </a:bodyPr>
          <a:lstStyle/>
          <a:p>
            <a:r>
              <a:rPr lang="en-US" altLang="zh-CN" sz="2800" b="1" dirty="0"/>
              <a:t>- Differences in culture, background and language, including between teacher and students. However, working together and lots of shared experiences everyday. </a:t>
            </a:r>
            <a:endParaRPr lang="zh-CN" altLang="en-US" sz="2800" b="1" dirty="0"/>
          </a:p>
        </p:txBody>
      </p:sp>
      <p:sp>
        <p:nvSpPr>
          <p:cNvPr id="4" name="TextBox 3">
            <a:extLst>
              <a:ext uri="{FF2B5EF4-FFF2-40B4-BE49-F238E27FC236}">
                <a16:creationId xmlns:a16="http://schemas.microsoft.com/office/drawing/2014/main" id="{7592191D-D828-51F7-7B6E-CA53AAAB53BA}"/>
              </a:ext>
            </a:extLst>
          </p:cNvPr>
          <p:cNvSpPr txBox="1"/>
          <p:nvPr/>
        </p:nvSpPr>
        <p:spPr>
          <a:xfrm>
            <a:off x="293914" y="2869479"/>
            <a:ext cx="11604172" cy="954107"/>
          </a:xfrm>
          <a:prstGeom prst="rect">
            <a:avLst/>
          </a:prstGeom>
          <a:noFill/>
        </p:spPr>
        <p:txBody>
          <a:bodyPr wrap="square" rtlCol="0">
            <a:spAutoFit/>
          </a:bodyPr>
          <a:lstStyle/>
          <a:p>
            <a:r>
              <a:rPr lang="en-US" altLang="zh-CN" sz="2800" b="1" dirty="0"/>
              <a:t>- A range of activities and ways to express ourselves and develop our skills.</a:t>
            </a:r>
            <a:endParaRPr lang="zh-CN" altLang="en-US" sz="2800" b="1" dirty="0"/>
          </a:p>
        </p:txBody>
      </p:sp>
      <p:sp>
        <p:nvSpPr>
          <p:cNvPr id="5" name="TextBox 4">
            <a:extLst>
              <a:ext uri="{FF2B5EF4-FFF2-40B4-BE49-F238E27FC236}">
                <a16:creationId xmlns:a16="http://schemas.microsoft.com/office/drawing/2014/main" id="{4F801BE7-759C-A86A-5F50-C080DAD36C50}"/>
              </a:ext>
            </a:extLst>
          </p:cNvPr>
          <p:cNvSpPr txBox="1"/>
          <p:nvPr/>
        </p:nvSpPr>
        <p:spPr>
          <a:xfrm>
            <a:off x="228600" y="4214842"/>
            <a:ext cx="11604172" cy="523220"/>
          </a:xfrm>
          <a:prstGeom prst="rect">
            <a:avLst/>
          </a:prstGeom>
          <a:noFill/>
        </p:spPr>
        <p:txBody>
          <a:bodyPr wrap="square" rtlCol="0">
            <a:spAutoFit/>
          </a:bodyPr>
          <a:lstStyle/>
          <a:p>
            <a:r>
              <a:rPr lang="en-US" altLang="zh-CN" sz="2800" b="1" dirty="0"/>
              <a:t>- Supporting each other with language development.</a:t>
            </a:r>
            <a:endParaRPr lang="zh-CN" altLang="en-US" sz="2800" b="1" dirty="0"/>
          </a:p>
        </p:txBody>
      </p:sp>
      <p:sp>
        <p:nvSpPr>
          <p:cNvPr id="6" name="TextBox 5">
            <a:extLst>
              <a:ext uri="{FF2B5EF4-FFF2-40B4-BE49-F238E27FC236}">
                <a16:creationId xmlns:a16="http://schemas.microsoft.com/office/drawing/2014/main" id="{C5806360-8D0E-32E1-54BF-BADC0CAC5BCF}"/>
              </a:ext>
            </a:extLst>
          </p:cNvPr>
          <p:cNvSpPr txBox="1"/>
          <p:nvPr/>
        </p:nvSpPr>
        <p:spPr>
          <a:xfrm>
            <a:off x="228600" y="5251649"/>
            <a:ext cx="11604172" cy="954107"/>
          </a:xfrm>
          <a:prstGeom prst="rect">
            <a:avLst/>
          </a:prstGeom>
          <a:noFill/>
        </p:spPr>
        <p:txBody>
          <a:bodyPr wrap="square" rtlCol="0">
            <a:spAutoFit/>
          </a:bodyPr>
          <a:lstStyle/>
          <a:p>
            <a:r>
              <a:rPr lang="en-US" altLang="zh-CN" sz="2800" b="1" dirty="0"/>
              <a:t>- Lots of opportunities to share experiences from home and perhaps eventually also, information about our cultures.</a:t>
            </a:r>
            <a:endParaRPr lang="zh-CN" altLang="en-US" sz="2800" b="1" dirty="0"/>
          </a:p>
        </p:txBody>
      </p:sp>
    </p:spTree>
    <p:extLst>
      <p:ext uri="{BB962C8B-B14F-4D97-AF65-F5344CB8AC3E}">
        <p14:creationId xmlns:p14="http://schemas.microsoft.com/office/powerpoint/2010/main" val="2286878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FFB82DD-C673-EF34-0767-341A81D03FA1}"/>
              </a:ext>
            </a:extLst>
          </p:cNvPr>
          <p:cNvSpPr txBox="1"/>
          <p:nvPr/>
        </p:nvSpPr>
        <p:spPr>
          <a:xfrm>
            <a:off x="228600" y="96913"/>
            <a:ext cx="10504714" cy="646331"/>
          </a:xfrm>
          <a:prstGeom prst="rect">
            <a:avLst/>
          </a:prstGeom>
          <a:noFill/>
        </p:spPr>
        <p:txBody>
          <a:bodyPr wrap="square" rtlCol="0">
            <a:spAutoFit/>
          </a:bodyPr>
          <a:lstStyle/>
          <a:p>
            <a:r>
              <a:rPr lang="en-US" altLang="zh-CN" sz="3600" b="1" i="1" dirty="0">
                <a:solidFill>
                  <a:schemeClr val="accent1"/>
                </a:solidFill>
              </a:rPr>
              <a:t>Strategies to Show Evidence of This Standard</a:t>
            </a:r>
            <a:endParaRPr lang="zh-CN" altLang="en-US" sz="3600" b="1" i="1" dirty="0">
              <a:solidFill>
                <a:schemeClr val="accent1"/>
              </a:solidFill>
            </a:endParaRPr>
          </a:p>
        </p:txBody>
      </p:sp>
    </p:spTree>
    <p:extLst>
      <p:ext uri="{BB962C8B-B14F-4D97-AF65-F5344CB8AC3E}">
        <p14:creationId xmlns:p14="http://schemas.microsoft.com/office/powerpoint/2010/main" val="804291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FFB82DD-C673-EF34-0767-341A81D03FA1}"/>
              </a:ext>
            </a:extLst>
          </p:cNvPr>
          <p:cNvSpPr txBox="1"/>
          <p:nvPr/>
        </p:nvSpPr>
        <p:spPr>
          <a:xfrm>
            <a:off x="228600" y="96913"/>
            <a:ext cx="10504714" cy="646331"/>
          </a:xfrm>
          <a:prstGeom prst="rect">
            <a:avLst/>
          </a:prstGeom>
          <a:noFill/>
        </p:spPr>
        <p:txBody>
          <a:bodyPr wrap="square" rtlCol="0">
            <a:spAutoFit/>
          </a:bodyPr>
          <a:lstStyle/>
          <a:p>
            <a:r>
              <a:rPr lang="en-US" altLang="zh-CN" sz="3600" b="1" i="1" dirty="0">
                <a:solidFill>
                  <a:schemeClr val="accent1"/>
                </a:solidFill>
              </a:rPr>
              <a:t>Strategies to Show Evidence of This Standard</a:t>
            </a:r>
            <a:endParaRPr lang="zh-CN" altLang="en-US" sz="3600" b="1" i="1" dirty="0">
              <a:solidFill>
                <a:schemeClr val="accent1"/>
              </a:solidFill>
            </a:endParaRPr>
          </a:p>
        </p:txBody>
      </p:sp>
      <p:sp>
        <p:nvSpPr>
          <p:cNvPr id="3" name="TextBox 2">
            <a:extLst>
              <a:ext uri="{FF2B5EF4-FFF2-40B4-BE49-F238E27FC236}">
                <a16:creationId xmlns:a16="http://schemas.microsoft.com/office/drawing/2014/main" id="{5DC035DA-9E47-B581-6E62-EC2C1EEF2983}"/>
              </a:ext>
            </a:extLst>
          </p:cNvPr>
          <p:cNvSpPr txBox="1"/>
          <p:nvPr/>
        </p:nvSpPr>
        <p:spPr>
          <a:xfrm>
            <a:off x="293914" y="3482094"/>
            <a:ext cx="11604172" cy="830997"/>
          </a:xfrm>
          <a:prstGeom prst="rect">
            <a:avLst/>
          </a:prstGeom>
          <a:noFill/>
        </p:spPr>
        <p:txBody>
          <a:bodyPr wrap="square" rtlCol="0">
            <a:spAutoFit/>
          </a:bodyPr>
          <a:lstStyle/>
          <a:p>
            <a:r>
              <a:rPr lang="en-US" altLang="zh-CN" sz="2400" b="1" dirty="0"/>
              <a:t>- Very short activities or circle times, in which students get to share something important to them. Can be done in a whole group if no time for the whole class.</a:t>
            </a:r>
            <a:endParaRPr lang="zh-CN" altLang="en-US" sz="2400" b="1" dirty="0"/>
          </a:p>
        </p:txBody>
      </p:sp>
      <p:sp>
        <p:nvSpPr>
          <p:cNvPr id="4" name="TextBox 3">
            <a:extLst>
              <a:ext uri="{FF2B5EF4-FFF2-40B4-BE49-F238E27FC236}">
                <a16:creationId xmlns:a16="http://schemas.microsoft.com/office/drawing/2014/main" id="{67A69864-F098-01A0-4A1F-6CDB298BAA03}"/>
              </a:ext>
            </a:extLst>
          </p:cNvPr>
          <p:cNvSpPr txBox="1"/>
          <p:nvPr/>
        </p:nvSpPr>
        <p:spPr>
          <a:xfrm>
            <a:off x="293914" y="2462911"/>
            <a:ext cx="11604172" cy="830997"/>
          </a:xfrm>
          <a:prstGeom prst="rect">
            <a:avLst/>
          </a:prstGeom>
          <a:noFill/>
        </p:spPr>
        <p:txBody>
          <a:bodyPr wrap="square" rtlCol="0">
            <a:spAutoFit/>
          </a:bodyPr>
          <a:lstStyle/>
          <a:p>
            <a:r>
              <a:rPr lang="en-US" altLang="zh-CN" sz="2400" b="1" dirty="0"/>
              <a:t>- Allow real opportunities for students to provide feedback and share thoughts and feelings.</a:t>
            </a:r>
            <a:endParaRPr lang="zh-CN" altLang="en-US" sz="2400" b="1" dirty="0"/>
          </a:p>
        </p:txBody>
      </p:sp>
      <p:sp>
        <p:nvSpPr>
          <p:cNvPr id="5" name="TextBox 4">
            <a:extLst>
              <a:ext uri="{FF2B5EF4-FFF2-40B4-BE49-F238E27FC236}">
                <a16:creationId xmlns:a16="http://schemas.microsoft.com/office/drawing/2014/main" id="{12ECB360-D68E-7C81-79A6-4CE7157D7D56}"/>
              </a:ext>
            </a:extLst>
          </p:cNvPr>
          <p:cNvSpPr txBox="1"/>
          <p:nvPr/>
        </p:nvSpPr>
        <p:spPr>
          <a:xfrm>
            <a:off x="293914" y="4562449"/>
            <a:ext cx="11898086" cy="830997"/>
          </a:xfrm>
          <a:prstGeom prst="rect">
            <a:avLst/>
          </a:prstGeom>
          <a:noFill/>
        </p:spPr>
        <p:txBody>
          <a:bodyPr wrap="square" rtlCol="0">
            <a:spAutoFit/>
          </a:bodyPr>
          <a:lstStyle/>
          <a:p>
            <a:r>
              <a:rPr lang="en-US" altLang="zh-CN" sz="2400" b="1" dirty="0"/>
              <a:t>- Create time, activities and projects for shared experiences in the classroom. This is why group work and activities involving social development can be so important.</a:t>
            </a:r>
            <a:endParaRPr lang="zh-CN" altLang="en-US" sz="2400" b="1" dirty="0"/>
          </a:p>
        </p:txBody>
      </p:sp>
      <p:sp>
        <p:nvSpPr>
          <p:cNvPr id="6" name="TextBox 5">
            <a:extLst>
              <a:ext uri="{FF2B5EF4-FFF2-40B4-BE49-F238E27FC236}">
                <a16:creationId xmlns:a16="http://schemas.microsoft.com/office/drawing/2014/main" id="{20264089-0F64-9BE5-B7B7-6CA2B1C1DDA3}"/>
              </a:ext>
            </a:extLst>
          </p:cNvPr>
          <p:cNvSpPr txBox="1"/>
          <p:nvPr/>
        </p:nvSpPr>
        <p:spPr>
          <a:xfrm>
            <a:off x="293914" y="5812465"/>
            <a:ext cx="11604172" cy="830997"/>
          </a:xfrm>
          <a:prstGeom prst="rect">
            <a:avLst/>
          </a:prstGeom>
          <a:noFill/>
        </p:spPr>
        <p:txBody>
          <a:bodyPr wrap="square" rtlCol="0">
            <a:spAutoFit/>
          </a:bodyPr>
          <a:lstStyle/>
          <a:p>
            <a:r>
              <a:rPr lang="en-US" altLang="zh-CN" sz="2400" b="1" dirty="0"/>
              <a:t>- Differentiation on </a:t>
            </a:r>
            <a:r>
              <a:rPr lang="en-US" altLang="zh-CN" sz="2400" b="1" dirty="0">
                <a:solidFill>
                  <a:schemeClr val="accent1"/>
                </a:solidFill>
              </a:rPr>
              <a:t>product</a:t>
            </a:r>
            <a:r>
              <a:rPr lang="en-US" altLang="zh-CN" sz="2400" b="1" dirty="0"/>
              <a:t>, </a:t>
            </a:r>
            <a:r>
              <a:rPr lang="en-US" altLang="zh-CN" sz="2400" b="1" dirty="0">
                <a:solidFill>
                  <a:schemeClr val="accent1"/>
                </a:solidFill>
              </a:rPr>
              <a:t>process</a:t>
            </a:r>
            <a:r>
              <a:rPr lang="en-US" altLang="zh-CN" sz="2400" b="1" dirty="0"/>
              <a:t>, </a:t>
            </a:r>
            <a:r>
              <a:rPr lang="en-US" altLang="zh-CN" sz="2400" b="1" dirty="0">
                <a:solidFill>
                  <a:schemeClr val="accent1"/>
                </a:solidFill>
              </a:rPr>
              <a:t>environment</a:t>
            </a:r>
            <a:r>
              <a:rPr lang="en-US" altLang="zh-CN" sz="2400" b="1" dirty="0"/>
              <a:t> and </a:t>
            </a:r>
            <a:r>
              <a:rPr lang="en-US" altLang="zh-CN" sz="2400" b="1" dirty="0">
                <a:solidFill>
                  <a:schemeClr val="accent1"/>
                </a:solidFill>
              </a:rPr>
              <a:t>content</a:t>
            </a:r>
            <a:r>
              <a:rPr lang="en-US" altLang="zh-CN" sz="2400" b="1" dirty="0"/>
              <a:t>, as well as student choice.</a:t>
            </a:r>
            <a:endParaRPr lang="zh-CN" altLang="en-US" sz="2400" b="1" dirty="0"/>
          </a:p>
        </p:txBody>
      </p:sp>
      <p:sp>
        <p:nvSpPr>
          <p:cNvPr id="7" name="TextBox 6">
            <a:extLst>
              <a:ext uri="{FF2B5EF4-FFF2-40B4-BE49-F238E27FC236}">
                <a16:creationId xmlns:a16="http://schemas.microsoft.com/office/drawing/2014/main" id="{D1C259A5-E57D-BCEC-806F-DCB93A91B078}"/>
              </a:ext>
            </a:extLst>
          </p:cNvPr>
          <p:cNvSpPr txBox="1"/>
          <p:nvPr/>
        </p:nvSpPr>
        <p:spPr>
          <a:xfrm>
            <a:off x="293914" y="746764"/>
            <a:ext cx="11604172" cy="1015663"/>
          </a:xfrm>
          <a:prstGeom prst="rect">
            <a:avLst/>
          </a:prstGeom>
          <a:noFill/>
        </p:spPr>
        <p:txBody>
          <a:bodyPr wrap="square" rtlCol="0">
            <a:spAutoFit/>
          </a:bodyPr>
          <a:lstStyle/>
          <a:p>
            <a:r>
              <a:rPr lang="en-US" altLang="zh-CN" sz="2000" b="1" i="1" dirty="0">
                <a:solidFill>
                  <a:schemeClr val="accent1"/>
                </a:solidFill>
              </a:rPr>
              <a:t>Take the time to get to know information about your student’s backgrounds, through background research as well as talking to them. If you can show that you know your students and their interests through the activities and examples you incorporate, you are doing well.</a:t>
            </a:r>
            <a:endParaRPr lang="zh-CN" altLang="en-US" sz="2000" b="1" i="1" dirty="0">
              <a:solidFill>
                <a:schemeClr val="accent1"/>
              </a:solidFill>
            </a:endParaRPr>
          </a:p>
        </p:txBody>
      </p:sp>
    </p:spTree>
    <p:extLst>
      <p:ext uri="{BB962C8B-B14F-4D97-AF65-F5344CB8AC3E}">
        <p14:creationId xmlns:p14="http://schemas.microsoft.com/office/powerpoint/2010/main" val="1699343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999</TotalTime>
  <Words>410</Words>
  <Application>Microsoft Office PowerPoint</Application>
  <PresentationFormat>Widescreen</PresentationFormat>
  <Paragraphs>38</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等线</vt:lpstr>
      <vt:lpstr>等线 Light</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Joel Pope</dc:creator>
  <cp:lastModifiedBy>Joel Pope</cp:lastModifiedBy>
  <cp:revision>37</cp:revision>
  <dcterms:created xsi:type="dcterms:W3CDTF">2023-09-06T08:35:02Z</dcterms:created>
  <dcterms:modified xsi:type="dcterms:W3CDTF">2023-10-05T12:10:24Z</dcterms:modified>
</cp:coreProperties>
</file>